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3.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5.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7.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8.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9.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10.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11.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12.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4329" r:id="rId2"/>
    <p:sldMasterId id="2147484592" r:id="rId3"/>
    <p:sldMasterId id="2147484652" r:id="rId4"/>
    <p:sldMasterId id="2147484388" r:id="rId5"/>
    <p:sldMasterId id="2147484324" r:id="rId6"/>
    <p:sldMasterId id="2147483806" r:id="rId7"/>
    <p:sldMasterId id="2147483784" r:id="rId8"/>
    <p:sldMasterId id="2147484014" r:id="rId9"/>
    <p:sldMasterId id="2147484197" r:id="rId10"/>
    <p:sldMasterId id="2147484294" r:id="rId11"/>
    <p:sldMasterId id="2147484006" r:id="rId12"/>
    <p:sldMasterId id="2147484748" r:id="rId13"/>
  </p:sldMasterIdLst>
  <p:notesMasterIdLst>
    <p:notesMasterId r:id="rId24"/>
  </p:notesMasterIdLst>
  <p:handoutMasterIdLst>
    <p:handoutMasterId r:id="rId25"/>
  </p:handoutMasterIdLst>
  <p:sldIdLst>
    <p:sldId id="2147376005" r:id="rId14"/>
    <p:sldId id="2147471586" r:id="rId15"/>
    <p:sldId id="2147376092" r:id="rId16"/>
    <p:sldId id="2147471581" r:id="rId17"/>
    <p:sldId id="2139119927" r:id="rId18"/>
    <p:sldId id="2139119925" r:id="rId19"/>
    <p:sldId id="2139119924" r:id="rId20"/>
    <p:sldId id="2147376096" r:id="rId21"/>
    <p:sldId id="2147471587" r:id="rId22"/>
    <p:sldId id="2147376071" r:id="rId23"/>
  </p:sldIdLst>
  <p:sldSz cx="13438188" cy="7559675"/>
  <p:notesSz cx="6858000" cy="9144000"/>
  <p:defaultTextStyle>
    <a:defPPr>
      <a:defRPr lang="en-US"/>
    </a:defPPr>
    <a:lvl1pPr marL="0" algn="l" defTabSz="1007852" rtl="0" eaLnBrk="1" latinLnBrk="0" hangingPunct="1">
      <a:defRPr sz="1984" kern="1200">
        <a:solidFill>
          <a:schemeClr val="tx1"/>
        </a:solidFill>
        <a:latin typeface="+mn-lt"/>
        <a:ea typeface="+mn-ea"/>
        <a:cs typeface="+mn-cs"/>
      </a:defRPr>
    </a:lvl1pPr>
    <a:lvl2pPr marL="503926" algn="l" defTabSz="1007852" rtl="0" eaLnBrk="1" latinLnBrk="0" hangingPunct="1">
      <a:defRPr sz="1984" kern="1200">
        <a:solidFill>
          <a:schemeClr val="tx1"/>
        </a:solidFill>
        <a:latin typeface="+mn-lt"/>
        <a:ea typeface="+mn-ea"/>
        <a:cs typeface="+mn-cs"/>
      </a:defRPr>
    </a:lvl2pPr>
    <a:lvl3pPr marL="1007852" algn="l" defTabSz="1007852" rtl="0" eaLnBrk="1" latinLnBrk="0" hangingPunct="1">
      <a:defRPr sz="1984" kern="1200">
        <a:solidFill>
          <a:schemeClr val="tx1"/>
        </a:solidFill>
        <a:latin typeface="+mn-lt"/>
        <a:ea typeface="+mn-ea"/>
        <a:cs typeface="+mn-cs"/>
      </a:defRPr>
    </a:lvl3pPr>
    <a:lvl4pPr marL="1511778" algn="l" defTabSz="1007852" rtl="0" eaLnBrk="1" latinLnBrk="0" hangingPunct="1">
      <a:defRPr sz="1984" kern="1200">
        <a:solidFill>
          <a:schemeClr val="tx1"/>
        </a:solidFill>
        <a:latin typeface="+mn-lt"/>
        <a:ea typeface="+mn-ea"/>
        <a:cs typeface="+mn-cs"/>
      </a:defRPr>
    </a:lvl4pPr>
    <a:lvl5pPr marL="2015703" algn="l" defTabSz="1007852" rtl="0" eaLnBrk="1" latinLnBrk="0" hangingPunct="1">
      <a:defRPr sz="1984" kern="1200">
        <a:solidFill>
          <a:schemeClr val="tx1"/>
        </a:solidFill>
        <a:latin typeface="+mn-lt"/>
        <a:ea typeface="+mn-ea"/>
        <a:cs typeface="+mn-cs"/>
      </a:defRPr>
    </a:lvl5pPr>
    <a:lvl6pPr marL="2519629" algn="l" defTabSz="1007852" rtl="0" eaLnBrk="1" latinLnBrk="0" hangingPunct="1">
      <a:defRPr sz="1984" kern="1200">
        <a:solidFill>
          <a:schemeClr val="tx1"/>
        </a:solidFill>
        <a:latin typeface="+mn-lt"/>
        <a:ea typeface="+mn-ea"/>
        <a:cs typeface="+mn-cs"/>
      </a:defRPr>
    </a:lvl6pPr>
    <a:lvl7pPr marL="3023555" algn="l" defTabSz="1007852" rtl="0" eaLnBrk="1" latinLnBrk="0" hangingPunct="1">
      <a:defRPr sz="1984" kern="1200">
        <a:solidFill>
          <a:schemeClr val="tx1"/>
        </a:solidFill>
        <a:latin typeface="+mn-lt"/>
        <a:ea typeface="+mn-ea"/>
        <a:cs typeface="+mn-cs"/>
      </a:defRPr>
    </a:lvl7pPr>
    <a:lvl8pPr marL="3527481" algn="l" defTabSz="1007852" rtl="0" eaLnBrk="1" latinLnBrk="0" hangingPunct="1">
      <a:defRPr sz="1984" kern="1200">
        <a:solidFill>
          <a:schemeClr val="tx1"/>
        </a:solidFill>
        <a:latin typeface="+mn-lt"/>
        <a:ea typeface="+mn-ea"/>
        <a:cs typeface="+mn-cs"/>
      </a:defRPr>
    </a:lvl8pPr>
    <a:lvl9pPr marL="4031407" algn="l" defTabSz="1007852" rtl="0" eaLnBrk="1" latinLnBrk="0" hangingPunct="1">
      <a:defRPr sz="198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DE6"/>
    <a:srgbClr val="000000"/>
    <a:srgbClr val="F0EDEB"/>
    <a:srgbClr val="E0E1C1"/>
    <a:srgbClr val="EFECEA"/>
    <a:srgbClr val="CEF769"/>
    <a:srgbClr val="FEF6ED"/>
    <a:srgbClr val="BEF438"/>
    <a:srgbClr val="996633"/>
    <a:srgbClr val="EFE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96" autoAdjust="0"/>
    <p:restoredTop sz="79926"/>
  </p:normalViewPr>
  <p:slideViewPr>
    <p:cSldViewPr snapToGrid="0" snapToObjects="1" showGuides="1">
      <p:cViewPr>
        <p:scale>
          <a:sx n="105" d="100"/>
          <a:sy n="105" d="100"/>
        </p:scale>
        <p:origin x="960" y="896"/>
      </p:cViewPr>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131" d="100"/>
        <a:sy n="131" d="100"/>
      </p:scale>
      <p:origin x="0" y="0"/>
    </p:cViewPr>
  </p:sorterViewPr>
  <p:notesViewPr>
    <p:cSldViewPr snapToGrid="0" snapToObjects="1">
      <p:cViewPr varScale="1">
        <p:scale>
          <a:sx n="75" d="100"/>
          <a:sy n="75" d="100"/>
        </p:scale>
        <p:origin x="3176" y="1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610BF7-432A-E444-B11D-AD3E644111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C6A631-0C5E-A649-812F-A56217FBC0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1D1FC9-8EA7-8E4F-83D9-CB7742595440}" type="datetimeFigureOut">
              <a:rPr lang="en-US" smtClean="0"/>
              <a:t>12/9/22</a:t>
            </a:fld>
            <a:endParaRPr lang="en-US"/>
          </a:p>
        </p:txBody>
      </p:sp>
      <p:sp>
        <p:nvSpPr>
          <p:cNvPr id="4" name="Footer Placeholder 3">
            <a:extLst>
              <a:ext uri="{FF2B5EF4-FFF2-40B4-BE49-F238E27FC236}">
                <a16:creationId xmlns:a16="http://schemas.microsoft.com/office/drawing/2014/main" id="{C2A1253E-9F9C-4C45-8786-028B1C103B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7E04E3-977B-3547-8FDD-B995BF493B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765634-CF3D-494E-A970-FECBE94A5124}" type="slidenum">
              <a:rPr lang="en-US" smtClean="0"/>
              <a:t>‹#›</a:t>
            </a:fld>
            <a:endParaRPr lang="en-US"/>
          </a:p>
        </p:txBody>
      </p:sp>
    </p:spTree>
    <p:extLst>
      <p:ext uri="{BB962C8B-B14F-4D97-AF65-F5344CB8AC3E}">
        <p14:creationId xmlns:p14="http://schemas.microsoft.com/office/powerpoint/2010/main" val="1613983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FE22B9-FD34-0345-A544-E450633A7EF7}" type="datetimeFigureOut">
              <a:rPr lang="en-US" smtClean="0"/>
              <a:t>12/9/22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A54DD-73A9-8B4B-B9E8-7E6186CD557F}" type="slidenum">
              <a:rPr lang="en-US" smtClean="0"/>
              <a:t>‹#›</a:t>
            </a:fld>
            <a:endParaRPr lang="en-US"/>
          </a:p>
        </p:txBody>
      </p:sp>
    </p:spTree>
    <p:extLst>
      <p:ext uri="{BB962C8B-B14F-4D97-AF65-F5344CB8AC3E}">
        <p14:creationId xmlns:p14="http://schemas.microsoft.com/office/powerpoint/2010/main" val="718701799"/>
      </p:ext>
    </p:extLst>
  </p:cSld>
  <p:clrMap bg1="lt1" tx1="dk1" bg2="lt2" tx2="dk2" accent1="accent1" accent2="accent2" accent3="accent3" accent4="accent4" accent5="accent5" accent6="accent6" hlink="hlink" folHlink="folHlink"/>
  <p:notesStyle>
    <a:lvl1pPr marL="0" algn="l" defTabSz="1007852" rtl="0" eaLnBrk="1" latinLnBrk="0" hangingPunct="1">
      <a:defRPr sz="1323" kern="1200">
        <a:solidFill>
          <a:schemeClr val="tx1"/>
        </a:solidFill>
        <a:latin typeface="+mn-lt"/>
        <a:ea typeface="+mn-ea"/>
        <a:cs typeface="+mn-cs"/>
      </a:defRPr>
    </a:lvl1pPr>
    <a:lvl2pPr marL="503926" algn="l" defTabSz="1007852" rtl="0" eaLnBrk="1" latinLnBrk="0" hangingPunct="1">
      <a:defRPr sz="1323" kern="1200">
        <a:solidFill>
          <a:schemeClr val="tx1"/>
        </a:solidFill>
        <a:latin typeface="+mn-lt"/>
        <a:ea typeface="+mn-ea"/>
        <a:cs typeface="+mn-cs"/>
      </a:defRPr>
    </a:lvl2pPr>
    <a:lvl3pPr marL="1007852" algn="l" defTabSz="1007852" rtl="0" eaLnBrk="1" latinLnBrk="0" hangingPunct="1">
      <a:defRPr sz="1323" kern="1200">
        <a:solidFill>
          <a:schemeClr val="tx1"/>
        </a:solidFill>
        <a:latin typeface="+mn-lt"/>
        <a:ea typeface="+mn-ea"/>
        <a:cs typeface="+mn-cs"/>
      </a:defRPr>
    </a:lvl3pPr>
    <a:lvl4pPr marL="1511778" algn="l" defTabSz="1007852" rtl="0" eaLnBrk="1" latinLnBrk="0" hangingPunct="1">
      <a:defRPr sz="1323" kern="1200">
        <a:solidFill>
          <a:schemeClr val="tx1"/>
        </a:solidFill>
        <a:latin typeface="+mn-lt"/>
        <a:ea typeface="+mn-ea"/>
        <a:cs typeface="+mn-cs"/>
      </a:defRPr>
    </a:lvl4pPr>
    <a:lvl5pPr marL="2015703" algn="l" defTabSz="1007852" rtl="0" eaLnBrk="1" latinLnBrk="0" hangingPunct="1">
      <a:defRPr sz="1323" kern="1200">
        <a:solidFill>
          <a:schemeClr val="tx1"/>
        </a:solidFill>
        <a:latin typeface="+mn-lt"/>
        <a:ea typeface="+mn-ea"/>
        <a:cs typeface="+mn-cs"/>
      </a:defRPr>
    </a:lvl5pPr>
    <a:lvl6pPr marL="2519629" algn="l" defTabSz="1007852" rtl="0" eaLnBrk="1" latinLnBrk="0" hangingPunct="1">
      <a:defRPr sz="1323" kern="1200">
        <a:solidFill>
          <a:schemeClr val="tx1"/>
        </a:solidFill>
        <a:latin typeface="+mn-lt"/>
        <a:ea typeface="+mn-ea"/>
        <a:cs typeface="+mn-cs"/>
      </a:defRPr>
    </a:lvl6pPr>
    <a:lvl7pPr marL="3023555" algn="l" defTabSz="1007852" rtl="0" eaLnBrk="1" latinLnBrk="0" hangingPunct="1">
      <a:defRPr sz="1323" kern="1200">
        <a:solidFill>
          <a:schemeClr val="tx1"/>
        </a:solidFill>
        <a:latin typeface="+mn-lt"/>
        <a:ea typeface="+mn-ea"/>
        <a:cs typeface="+mn-cs"/>
      </a:defRPr>
    </a:lvl7pPr>
    <a:lvl8pPr marL="3527481" algn="l" defTabSz="1007852" rtl="0" eaLnBrk="1" latinLnBrk="0" hangingPunct="1">
      <a:defRPr sz="1323" kern="1200">
        <a:solidFill>
          <a:schemeClr val="tx1"/>
        </a:solidFill>
        <a:latin typeface="+mn-lt"/>
        <a:ea typeface="+mn-ea"/>
        <a:cs typeface="+mn-cs"/>
      </a:defRPr>
    </a:lvl8pPr>
    <a:lvl9pPr marL="4031407" algn="l" defTabSz="1007852" rtl="0" eaLnBrk="1" latinLnBrk="0" hangingPunct="1">
      <a:defRPr sz="132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A54DD-73A9-8B4B-B9E8-7E6186CD557F}" type="slidenum">
              <a:rPr lang="en-US" smtClean="0"/>
              <a:t>1</a:t>
            </a:fld>
            <a:endParaRPr lang="en-US"/>
          </a:p>
        </p:txBody>
      </p:sp>
    </p:spTree>
    <p:extLst>
      <p:ext uri="{BB962C8B-B14F-4D97-AF65-F5344CB8AC3E}">
        <p14:creationId xmlns:p14="http://schemas.microsoft.com/office/powerpoint/2010/main" val="351645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07852"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0785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A9A54DD-73A9-8B4B-B9E8-7E6186CD557F}" type="slidenum">
              <a:rPr lang="en-US" smtClean="0"/>
              <a:t>3</a:t>
            </a:fld>
            <a:endParaRPr lang="en-US"/>
          </a:p>
        </p:txBody>
      </p:sp>
    </p:spTree>
    <p:extLst>
      <p:ext uri="{BB962C8B-B14F-4D97-AF65-F5344CB8AC3E}">
        <p14:creationId xmlns:p14="http://schemas.microsoft.com/office/powerpoint/2010/main" val="176066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0078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chemeClr val="bg1"/>
              </a:solidFill>
            </a:endParaRPr>
          </a:p>
          <a:p>
            <a:pPr marL="285750" marR="0" lvl="0" indent="-285750" algn="l" defTabSz="10078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chemeClr val="bg1"/>
              </a:solidFill>
            </a:endParaRPr>
          </a:p>
          <a:p>
            <a:pPr marL="285750" marR="0" lvl="0" indent="-285750" algn="l" defTabSz="10078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chemeClr val="bg1"/>
              </a:solidFill>
            </a:endParaRPr>
          </a:p>
          <a:p>
            <a:pPr marL="285750" marR="0" lvl="0" indent="-285750" algn="l" defTabSz="10078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chemeClr val="bg1"/>
              </a:solidFill>
            </a:endParaRPr>
          </a:p>
          <a:p>
            <a:pPr marL="285750" marR="0" lvl="0" indent="-285750" algn="l" defTabSz="10078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chemeClr val="bg1"/>
              </a:solidFill>
            </a:endParaRPr>
          </a:p>
          <a:p>
            <a:pPr marL="285750" marR="0" lvl="0" indent="-285750" algn="l" defTabSz="10078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chemeClr val="bg1"/>
              </a:solidFill>
            </a:endParaRPr>
          </a:p>
          <a:p>
            <a:pPr marL="285750" marR="0" lvl="0" indent="-285750" algn="l" defTabSz="10078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chemeClr val="bg1"/>
              </a:solidFill>
            </a:endParaRPr>
          </a:p>
          <a:p>
            <a:pPr marL="285750" marR="0" lvl="0" indent="-285750" algn="l" defTabSz="10078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rPr>
              <a:t>In our own work, thinking about this language has helped us ask different questions and we’re starting to see different responses in that language in what we do…</a:t>
            </a:r>
          </a:p>
          <a:p>
            <a:pPr marL="285750" marR="0" lvl="0" indent="-285750" algn="l" defTabSz="10078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rPr>
              <a:t>So we’d like to ask, do these words which support a more regenerative future make you feel differently? Do they make you think differently? Do they nudge you into some different kinds of questions or responses? If the answer is yes, please raise your hand…</a:t>
            </a:r>
          </a:p>
          <a:p>
            <a:pPr marL="285750" marR="0" lvl="0" indent="-285750" algn="l" defTabSz="10078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dirty="0"/>
          </a:p>
          <a:p>
            <a:r>
              <a:rPr lang="en-US" dirty="0">
                <a:solidFill>
                  <a:schemeClr val="bg1"/>
                </a:solidFill>
              </a:rPr>
              <a:t>We understand people and what they want / need more than anyone else</a:t>
            </a:r>
          </a:p>
          <a:p>
            <a:r>
              <a:rPr lang="en-US" dirty="0">
                <a:solidFill>
                  <a:schemeClr val="bg1"/>
                </a:solidFill>
              </a:rPr>
              <a:t>We have the technology and tools to measure, track, monitor </a:t>
            </a:r>
            <a:r>
              <a:rPr lang="en-US" dirty="0" err="1">
                <a:solidFill>
                  <a:schemeClr val="bg1"/>
                </a:solidFill>
              </a:rPr>
              <a:t>behaviour</a:t>
            </a:r>
            <a:endParaRPr lang="en-US" dirty="0">
              <a:solidFill>
                <a:schemeClr val="bg1"/>
              </a:solidFill>
            </a:endParaRPr>
          </a:p>
          <a:p>
            <a:r>
              <a:rPr lang="en-US" dirty="0">
                <a:solidFill>
                  <a:schemeClr val="bg1"/>
                </a:solidFill>
              </a:rPr>
              <a:t>We have the skills to understand meaning and context, motivation, what people really need</a:t>
            </a:r>
          </a:p>
          <a:p>
            <a:r>
              <a:rPr lang="en-US" dirty="0">
                <a:solidFill>
                  <a:schemeClr val="bg1"/>
                </a:solidFill>
              </a:rPr>
              <a:t>Scale and anticipate, predicts and nudge </a:t>
            </a:r>
            <a:r>
              <a:rPr lang="en-US" dirty="0" err="1">
                <a:solidFill>
                  <a:schemeClr val="bg1"/>
                </a:solidFill>
              </a:rPr>
              <a:t>behaviour</a:t>
            </a:r>
            <a:endParaRPr lang="en-US" dirty="0">
              <a:solidFill>
                <a:schemeClr val="bg1"/>
              </a:solidFill>
            </a:endParaRPr>
          </a:p>
          <a:p>
            <a:r>
              <a:rPr lang="en-US" dirty="0">
                <a:solidFill>
                  <a:schemeClr val="bg1"/>
                </a:solidFill>
              </a:rPr>
              <a:t>We understand influence </a:t>
            </a:r>
            <a:r>
              <a:rPr lang="en-US" dirty="0" err="1">
                <a:solidFill>
                  <a:schemeClr val="bg1"/>
                </a:solidFill>
              </a:rPr>
              <a:t>behaviour</a:t>
            </a:r>
            <a:r>
              <a:rPr lang="en-US" dirty="0">
                <a:solidFill>
                  <a:schemeClr val="bg1"/>
                </a:solidFill>
              </a:rPr>
              <a:t> change </a:t>
            </a:r>
          </a:p>
          <a:p>
            <a:pPr marL="0" marR="0" lvl="0" indent="0" algn="l" defTabSz="1007852" rtl="0" eaLnBrk="1" fontAlgn="auto" latinLnBrk="0" hangingPunct="1">
              <a:lnSpc>
                <a:spcPct val="100000"/>
              </a:lnSpc>
              <a:spcBef>
                <a:spcPts val="0"/>
              </a:spcBef>
              <a:spcAft>
                <a:spcPts val="0"/>
              </a:spcAft>
              <a:buClrTx/>
              <a:buSzTx/>
              <a:buFontTx/>
              <a:buNone/>
              <a:tabLst/>
              <a:defRPr/>
            </a:pPr>
            <a:endParaRPr lang="en-US" dirty="0"/>
          </a:p>
          <a:p>
            <a:endParaRPr lang="en-US"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A9A54DD-73A9-8B4B-B9E8-7E6186CD557F}" type="slidenum">
              <a:rPr lang="en-US" smtClean="0"/>
              <a:t>9</a:t>
            </a:fld>
            <a:endParaRPr lang="en-US"/>
          </a:p>
        </p:txBody>
      </p:sp>
    </p:spTree>
    <p:extLst>
      <p:ext uri="{BB962C8B-B14F-4D97-AF65-F5344CB8AC3E}">
        <p14:creationId xmlns:p14="http://schemas.microsoft.com/office/powerpoint/2010/main" val="2734373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07852" rtl="0" eaLnBrk="1" fontAlgn="auto" latinLnBrk="0" hangingPunct="1">
              <a:lnSpc>
                <a:spcPct val="100000"/>
              </a:lnSpc>
              <a:spcBef>
                <a:spcPts val="0"/>
              </a:spcBef>
              <a:spcAft>
                <a:spcPts val="0"/>
              </a:spcAft>
              <a:buClrTx/>
              <a:buSzTx/>
              <a:buFontTx/>
              <a:buNone/>
              <a:tabLst/>
              <a:defRPr/>
            </a:pPr>
            <a:endParaRPr lang="en-US" dirty="0"/>
          </a:p>
          <a:p>
            <a:endParaRPr lang="en-US"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A9A54DD-73A9-8B4B-B9E8-7E6186CD557F}" type="slidenum">
              <a:rPr lang="en-US" smtClean="0"/>
              <a:t>10</a:t>
            </a:fld>
            <a:endParaRPr lang="en-US"/>
          </a:p>
        </p:txBody>
      </p:sp>
    </p:spTree>
    <p:extLst>
      <p:ext uri="{BB962C8B-B14F-4D97-AF65-F5344CB8AC3E}">
        <p14:creationId xmlns:p14="http://schemas.microsoft.com/office/powerpoint/2010/main" val="3155407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35.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5.em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4.svg"/><Relationship Id="rId7" Type="http://schemas.openxmlformats.org/officeDocument/2006/relationships/image" Target="../media/image18.sv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46.svg"/><Relationship Id="rId10" Type="http://schemas.openxmlformats.org/officeDocument/2006/relationships/image" Target="../media/image8.png"/><Relationship Id="rId4" Type="http://schemas.openxmlformats.org/officeDocument/2006/relationships/image" Target="../media/image45.png"/><Relationship Id="rId9" Type="http://schemas.openxmlformats.org/officeDocument/2006/relationships/image" Target="../media/image20.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47.svg"/><Relationship Id="rId4" Type="http://schemas.openxmlformats.org/officeDocument/2006/relationships/image" Target="../media/image4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3.svg"/><Relationship Id="rId5" Type="http://schemas.openxmlformats.org/officeDocument/2006/relationships/image" Target="../media/image21.svg"/><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svg"/><Relationship Id="rId7"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20.sv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6.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6.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1.svg"/><Relationship Id="rId4" Type="http://schemas.openxmlformats.org/officeDocument/2006/relationships/image" Target="../media/image6.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 Id="rId4" Type="http://schemas.openxmlformats.org/officeDocument/2006/relationships/image" Target="../media/image35.emf"/></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5.emf"/></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9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9.svg"/><Relationship Id="rId7" Type="http://schemas.openxmlformats.org/officeDocument/2006/relationships/image" Target="../media/image18.sv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51.svg"/><Relationship Id="rId10" Type="http://schemas.openxmlformats.org/officeDocument/2006/relationships/image" Target="../media/image8.png"/><Relationship Id="rId4" Type="http://schemas.openxmlformats.org/officeDocument/2006/relationships/image" Target="../media/image50.png"/><Relationship Id="rId9" Type="http://schemas.openxmlformats.org/officeDocument/2006/relationships/image" Target="../media/image20.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50.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23.svg"/><Relationship Id="rId5" Type="http://schemas.openxmlformats.org/officeDocument/2006/relationships/image" Target="../media/image21.svg"/><Relationship Id="rId4" Type="http://schemas.openxmlformats.org/officeDocument/2006/relationships/image" Target="../media/image6.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54.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6.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55.svg"/><Relationship Id="rId4" Type="http://schemas.openxmlformats.org/officeDocument/2006/relationships/image" Target="../media/image50.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7.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35.emf"/></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35.emf"/></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6.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5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0.svg"/><Relationship Id="rId7" Type="http://schemas.openxmlformats.org/officeDocument/2006/relationships/image" Target="../media/image18.svg"/><Relationship Id="rId2" Type="http://schemas.openxmlformats.org/officeDocument/2006/relationships/image" Target="../media/image59.png"/><Relationship Id="rId1" Type="http://schemas.openxmlformats.org/officeDocument/2006/relationships/slideMaster" Target="../slideMasters/slideMaster5.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62.svg"/><Relationship Id="rId10" Type="http://schemas.openxmlformats.org/officeDocument/2006/relationships/image" Target="../media/image8.png"/><Relationship Id="rId4" Type="http://schemas.openxmlformats.org/officeDocument/2006/relationships/image" Target="../media/image61.png"/><Relationship Id="rId9" Type="http://schemas.openxmlformats.org/officeDocument/2006/relationships/image" Target="../media/image20.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63.svg"/><Relationship Id="rId4" Type="http://schemas.openxmlformats.org/officeDocument/2006/relationships/image" Target="../media/image61.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1.svg"/><Relationship Id="rId4" Type="http://schemas.openxmlformats.org/officeDocument/2006/relationships/image" Target="../media/image6.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1.svg"/><Relationship Id="rId4" Type="http://schemas.openxmlformats.org/officeDocument/2006/relationships/image" Target="../media/image6.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62.svg"/><Relationship Id="rId4" Type="http://schemas.openxmlformats.org/officeDocument/2006/relationships/image" Target="../media/image61.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1.svg"/><Relationship Id="rId4" Type="http://schemas.openxmlformats.org/officeDocument/2006/relationships/image" Target="../media/image6.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5.xml"/><Relationship Id="rId5" Type="http://schemas.openxmlformats.org/officeDocument/2006/relationships/image" Target="../media/image64.svg"/><Relationship Id="rId4" Type="http://schemas.openxmlformats.org/officeDocument/2006/relationships/image" Target="../media/image6.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5.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5.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21.svg"/><Relationship Id="rId7" Type="http://schemas.openxmlformats.org/officeDocument/2006/relationships/image" Target="../media/image66.png"/><Relationship Id="rId12" Type="http://schemas.openxmlformats.org/officeDocument/2006/relationships/image" Target="../media/image25.sv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65.png"/><Relationship Id="rId11" Type="http://schemas.openxmlformats.org/officeDocument/2006/relationships/image" Target="../media/image24.png"/><Relationship Id="rId5" Type="http://schemas.openxmlformats.org/officeDocument/2006/relationships/image" Target="../media/image28.svg"/><Relationship Id="rId10" Type="http://schemas.openxmlformats.org/officeDocument/2006/relationships/image" Target="../media/image69.svg"/><Relationship Id="rId4" Type="http://schemas.openxmlformats.org/officeDocument/2006/relationships/image" Target="../media/image26.png"/><Relationship Id="rId9" Type="http://schemas.openxmlformats.org/officeDocument/2006/relationships/image" Target="../media/image68.pn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4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5.svg"/><Relationship Id="rId7" Type="http://schemas.openxmlformats.org/officeDocument/2006/relationships/image" Target="../media/image71.png"/><Relationship Id="rId2" Type="http://schemas.openxmlformats.org/officeDocument/2006/relationships/image" Target="../media/image24.png"/><Relationship Id="rId1" Type="http://schemas.openxmlformats.org/officeDocument/2006/relationships/slideMaster" Target="../slideMasters/slideMaster9.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21.svg"/><Relationship Id="rId10" Type="http://schemas.openxmlformats.org/officeDocument/2006/relationships/image" Target="../media/image74.png"/><Relationship Id="rId4" Type="http://schemas.openxmlformats.org/officeDocument/2006/relationships/image" Target="../media/image6.png"/><Relationship Id="rId9" Type="http://schemas.openxmlformats.org/officeDocument/2006/relationships/image" Target="../media/image73.png"/></Relationships>
</file>

<file path=ppt/slideLayouts/_rels/slideLayout3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5.svg"/><Relationship Id="rId7" Type="http://schemas.openxmlformats.org/officeDocument/2006/relationships/image" Target="../media/image79.png"/><Relationship Id="rId2" Type="http://schemas.openxmlformats.org/officeDocument/2006/relationships/image" Target="../media/image24.png"/><Relationship Id="rId1" Type="http://schemas.openxmlformats.org/officeDocument/2006/relationships/slideMaster" Target="../slideMasters/slideMaster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2.tiff"/><Relationship Id="rId1" Type="http://schemas.openxmlformats.org/officeDocument/2006/relationships/slideMaster" Target="../slideMasters/slideMaster9.xml"/><Relationship Id="rId4" Type="http://schemas.openxmlformats.org/officeDocument/2006/relationships/image" Target="../media/image25.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6.pn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 Id="rId6" Type="http://schemas.openxmlformats.org/officeDocument/2006/relationships/image" Target="../media/image18.svg"/><Relationship Id="rId5" Type="http://schemas.openxmlformats.org/officeDocument/2006/relationships/image" Target="../media/image6.png"/><Relationship Id="rId4" Type="http://schemas.openxmlformats.org/officeDocument/2006/relationships/image" Target="../media/image32.emf"/></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 Id="rId6" Type="http://schemas.openxmlformats.org/officeDocument/2006/relationships/image" Target="../media/image18.svg"/><Relationship Id="rId5" Type="http://schemas.openxmlformats.org/officeDocument/2006/relationships/image" Target="../media/image6.png"/><Relationship Id="rId4" Type="http://schemas.openxmlformats.org/officeDocument/2006/relationships/image" Target="../media/image32.emf"/></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31.svg"/><Relationship Id="rId21" Type="http://schemas.openxmlformats.org/officeDocument/2006/relationships/image" Target="../media/image24.png"/><Relationship Id="rId7" Type="http://schemas.openxmlformats.org/officeDocument/2006/relationships/image" Target="../media/image86.emf"/><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30.png"/><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Master" Target="../slideMasters/slideMaster9.xml"/><Relationship Id="rId6" Type="http://schemas.openxmlformats.org/officeDocument/2006/relationships/image" Target="../media/image85.emf"/><Relationship Id="rId11" Type="http://schemas.openxmlformats.org/officeDocument/2006/relationships/image" Target="../media/image90.png"/><Relationship Id="rId5" Type="http://schemas.openxmlformats.org/officeDocument/2006/relationships/image" Target="../media/image84.emf"/><Relationship Id="rId15" Type="http://schemas.openxmlformats.org/officeDocument/2006/relationships/image" Target="../media/image94.png"/><Relationship Id="rId10" Type="http://schemas.openxmlformats.org/officeDocument/2006/relationships/image" Target="../media/image89.jpeg"/><Relationship Id="rId19" Type="http://schemas.openxmlformats.org/officeDocument/2006/relationships/image" Target="../media/image98.png"/><Relationship Id="rId4" Type="http://schemas.openxmlformats.org/officeDocument/2006/relationships/image" Target="../media/image83.emf"/><Relationship Id="rId9" Type="http://schemas.openxmlformats.org/officeDocument/2006/relationships/image" Target="../media/image88.png"/><Relationship Id="rId14" Type="http://schemas.openxmlformats.org/officeDocument/2006/relationships/image" Target="../media/image93.emf"/><Relationship Id="rId22" Type="http://schemas.openxmlformats.org/officeDocument/2006/relationships/image" Target="../media/image25.sv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94.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94.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57.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25.svg"/><Relationship Id="rId7" Type="http://schemas.openxmlformats.org/officeDocument/2006/relationships/hyperlink" Target="https://space-doctors.com/space-doctors-is-now-officially-a-b-corporation/" TargetMode="External"/><Relationship Id="rId2" Type="http://schemas.openxmlformats.org/officeDocument/2006/relationships/image" Target="../media/image24.png"/><Relationship Id="rId1" Type="http://schemas.openxmlformats.org/officeDocument/2006/relationships/slideMaster" Target="../slideMasters/slideMaster9.xml"/><Relationship Id="rId6" Type="http://schemas.openxmlformats.org/officeDocument/2006/relationships/hyperlink" Target="https://space-doctors.com/introducing-collaborative-intelligence-space-doctors-unique-way-to-bring-meaning-to-data/" TargetMode="External"/><Relationship Id="rId5" Type="http://schemas.openxmlformats.org/officeDocument/2006/relationships/hyperlink" Target="https://space-doctors.com/" TargetMode="External"/><Relationship Id="rId4" Type="http://schemas.openxmlformats.org/officeDocument/2006/relationships/image" Target="../media/image100.png"/></Relationships>
</file>

<file path=ppt/slideLayouts/_rels/slideLayout358.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25.svg"/><Relationship Id="rId7" Type="http://schemas.openxmlformats.org/officeDocument/2006/relationships/hyperlink" Target="https://space-doctors.com/space-doctors-is-now-officially-a-b-corporation/" TargetMode="External"/><Relationship Id="rId2" Type="http://schemas.openxmlformats.org/officeDocument/2006/relationships/image" Target="../media/image24.png"/><Relationship Id="rId1" Type="http://schemas.openxmlformats.org/officeDocument/2006/relationships/slideMaster" Target="../slideMasters/slideMaster9.xml"/><Relationship Id="rId6" Type="http://schemas.openxmlformats.org/officeDocument/2006/relationships/hyperlink" Target="https://space-doctors.com/introducing-collaborative-intelligence-space-doctors-unique-way-to-bring-meaning-to-data/" TargetMode="External"/><Relationship Id="rId5" Type="http://schemas.openxmlformats.org/officeDocument/2006/relationships/hyperlink" Target="https://space-doctors.com/" TargetMode="External"/><Relationship Id="rId4" Type="http://schemas.openxmlformats.org/officeDocument/2006/relationships/image" Target="../media/image100.png"/><Relationship Id="rId9" Type="http://schemas.openxmlformats.org/officeDocument/2006/relationships/image" Target="../media/image101.emf"/></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27.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4.jpeg"/><Relationship Id="rId1" Type="http://schemas.openxmlformats.org/officeDocument/2006/relationships/slideMaster" Target="../slideMasters/slideMaster1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sv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5.jpeg"/><Relationship Id="rId1" Type="http://schemas.openxmlformats.org/officeDocument/2006/relationships/slideMaster" Target="../slideMasters/slideMaster1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06.svg"/></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5.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9.svg"/><Relationship Id="rId7" Type="http://schemas.openxmlformats.org/officeDocument/2006/relationships/image" Target="../media/image18.sv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41.svg"/><Relationship Id="rId10"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20.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2.svg"/><Relationship Id="rId4" Type="http://schemas.openxmlformats.org/officeDocument/2006/relationships/image" Target="../media/image4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1.sv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Master" Target="../slideMasters/slideMaster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Yellow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7" name="Picture 6">
            <a:extLst>
              <a:ext uri="{FF2B5EF4-FFF2-40B4-BE49-F238E27FC236}">
                <a16:creationId xmlns:a16="http://schemas.microsoft.com/office/drawing/2014/main" id="{661DDAD5-EA86-AA46-BE60-E9D9658F0694}"/>
              </a:ext>
            </a:extLst>
          </p:cNvPr>
          <p:cNvPicPr>
            <a:picLocks noChangeAspect="1"/>
          </p:cNvPicPr>
          <p:nvPr userDrawn="1"/>
        </p:nvPicPr>
        <p:blipFill>
          <a:blip r:embed="rId2"/>
          <a:stretch>
            <a:fillRect/>
          </a:stretch>
        </p:blipFill>
        <p:spPr>
          <a:xfrm>
            <a:off x="10927318" y="6001227"/>
            <a:ext cx="2025006" cy="1089646"/>
          </a:xfrm>
          <a:prstGeom prst="rect">
            <a:avLst/>
          </a:prstGeom>
        </p:spPr>
      </p:pic>
      <p:pic>
        <p:nvPicPr>
          <p:cNvPr id="9" name="Graphic 8">
            <a:extLst>
              <a:ext uri="{FF2B5EF4-FFF2-40B4-BE49-F238E27FC236}">
                <a16:creationId xmlns:a16="http://schemas.microsoft.com/office/drawing/2014/main" id="{1B7373AA-174D-4B14-8AE0-3EB8B31919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1625" y="1175512"/>
            <a:ext cx="2760800" cy="838724"/>
          </a:xfrm>
          <a:prstGeom prst="rect">
            <a:avLst/>
          </a:prstGeom>
        </p:spPr>
      </p:pic>
    </p:spTree>
    <p:extLst>
      <p:ext uri="{BB962C8B-B14F-4D97-AF65-F5344CB8AC3E}">
        <p14:creationId xmlns:p14="http://schemas.microsoft.com/office/powerpoint/2010/main" val="4158987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White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66004DDE-4EDD-4089-9190-486EAFD79B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18A32DAF-37E3-4A8A-8C10-39FF1F0948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25145828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2 column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317225" cy="433339"/>
          </a:xfrm>
          <a:prstGeom prst="rect">
            <a:avLst/>
          </a:prstGeom>
        </p:spPr>
        <p:txBody>
          <a:bodyPr lIns="0"/>
          <a:lstStyle>
            <a:lvl1pPr marL="13998" indent="-13998">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2" y="2567705"/>
            <a:ext cx="3318019" cy="4219401"/>
          </a:xfrm>
          <a:prstGeom prst="rect">
            <a:avLst/>
          </a:prstGeom>
        </p:spPr>
        <p:txBody>
          <a:bodyPr lIns="0"/>
          <a:lstStyle>
            <a:lvl1pPr marL="13998" indent="-13998">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8645586" y="341236"/>
            <a:ext cx="4804851"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3" name="Text Placeholder 3">
            <a:extLst>
              <a:ext uri="{FF2B5EF4-FFF2-40B4-BE49-F238E27FC236}">
                <a16:creationId xmlns:a16="http://schemas.microsoft.com/office/drawing/2014/main" id="{1E9BA108-320D-F547-9F6A-A7A225867B94}"/>
              </a:ext>
            </a:extLst>
          </p:cNvPr>
          <p:cNvSpPr>
            <a:spLocks noGrp="1"/>
          </p:cNvSpPr>
          <p:nvPr>
            <p:ph type="body" sz="quarter" idx="19" hasCustomPrompt="1"/>
          </p:nvPr>
        </p:nvSpPr>
        <p:spPr>
          <a:xfrm>
            <a:off x="4429824" y="1946065"/>
            <a:ext cx="3318019" cy="4841040"/>
          </a:xfrm>
          <a:prstGeom prst="rect">
            <a:avLst/>
          </a:prstGeom>
        </p:spPr>
        <p:txBody>
          <a:bodyPr lIns="0"/>
          <a:lstStyle>
            <a:lvl1pPr marL="153977" indent="-153977">
              <a:lnSpc>
                <a:spcPct val="100000"/>
              </a:lnSpc>
              <a:spcBef>
                <a:spcPts val="0"/>
              </a:spcBef>
              <a:spcAft>
                <a:spcPts val="600"/>
              </a:spcAft>
              <a:buFont typeface="Arial" panose="020B0604020202020204" pitchFamily="34" charset="0"/>
              <a:buChar char="•"/>
              <a:tabLst/>
              <a:defRPr sz="1500" b="1" i="0">
                <a:latin typeface="Arial Nova" panose="020B0504020202020204" pitchFamily="34" charset="0"/>
              </a:defRPr>
            </a:lvl1pPr>
          </a:lstStyle>
          <a:p>
            <a:pPr lvl="0"/>
            <a:r>
              <a:rPr lang="en-GB" dirty="0"/>
              <a:t>Click to edit master text styles</a:t>
            </a:r>
          </a:p>
        </p:txBody>
      </p:sp>
      <p:sp>
        <p:nvSpPr>
          <p:cNvPr id="15" name="Rectangle 14">
            <a:extLst>
              <a:ext uri="{FF2B5EF4-FFF2-40B4-BE49-F238E27FC236}">
                <a16:creationId xmlns:a16="http://schemas.microsoft.com/office/drawing/2014/main" id="{5E2C9AC2-C9E7-FE49-B92D-65D867B0B9E9}"/>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1877B11C-531B-7140-ADF9-DCCBE7599D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17" name="TextBox 16">
            <a:extLst>
              <a:ext uri="{FF2B5EF4-FFF2-40B4-BE49-F238E27FC236}">
                <a16:creationId xmlns:a16="http://schemas.microsoft.com/office/drawing/2014/main" id="{9DA62433-F7E7-674D-9D8E-9FB830E06CEC}"/>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18" name="Graphic 17">
            <a:extLst>
              <a:ext uri="{FF2B5EF4-FFF2-40B4-BE49-F238E27FC236}">
                <a16:creationId xmlns:a16="http://schemas.microsoft.com/office/drawing/2014/main" id="{61148A63-D8E8-1444-9194-FC62931A69C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3969272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ext / 1 wide column / Big text">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028515"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7" name="Text Placeholder 3">
            <a:extLst>
              <a:ext uri="{FF2B5EF4-FFF2-40B4-BE49-F238E27FC236}">
                <a16:creationId xmlns:a16="http://schemas.microsoft.com/office/drawing/2014/main" id="{B743E54E-1D35-D04B-A7FB-05F91A696416}"/>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latin typeface="Arial Nova" panose="020B0504020202020204" pitchFamily="34" charset="0"/>
              </a:defRPr>
            </a:lvl1pPr>
          </a:lstStyle>
          <a:p>
            <a:pPr lvl="0"/>
            <a:r>
              <a:rPr lang="en-GB" dirty="0"/>
              <a:t>Click to edit master text styles</a:t>
            </a:r>
          </a:p>
        </p:txBody>
      </p:sp>
      <p:sp>
        <p:nvSpPr>
          <p:cNvPr id="8" name="Text Placeholder 3">
            <a:extLst>
              <a:ext uri="{FF2B5EF4-FFF2-40B4-BE49-F238E27FC236}">
                <a16:creationId xmlns:a16="http://schemas.microsoft.com/office/drawing/2014/main" id="{C048573D-4BA5-414F-B9DD-219BF57A0F17}"/>
              </a:ext>
            </a:extLst>
          </p:cNvPr>
          <p:cNvSpPr>
            <a:spLocks noGrp="1"/>
          </p:cNvSpPr>
          <p:nvPr>
            <p:ph type="body" sz="quarter" idx="13" hasCustomPrompt="1"/>
          </p:nvPr>
        </p:nvSpPr>
        <p:spPr>
          <a:xfrm>
            <a:off x="681943" y="2567705"/>
            <a:ext cx="11805332" cy="4219401"/>
          </a:xfrm>
          <a:prstGeom prst="rect">
            <a:avLst/>
          </a:prstGeom>
        </p:spPr>
        <p:txBody>
          <a:bodyPr lIns="0"/>
          <a:lstStyle>
            <a:lvl1pPr marL="0" marR="0" indent="0" algn="l" defTabSz="1007852" rtl="0" eaLnBrk="1" fontAlgn="auto" latinLnBrk="0" hangingPunct="1">
              <a:lnSpc>
                <a:spcPct val="140000"/>
              </a:lnSpc>
              <a:spcBef>
                <a:spcPts val="0"/>
              </a:spcBef>
              <a:spcAft>
                <a:spcPts val="600"/>
              </a:spcAft>
              <a:buClrTx/>
              <a:buSzTx/>
              <a:buFont typeface="Arial" panose="020B0604020202020204" pitchFamily="34" charset="0"/>
              <a:buNone/>
              <a:tabLst/>
              <a:defRPr sz="18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9" name="Rectangle 8">
            <a:extLst>
              <a:ext uri="{FF2B5EF4-FFF2-40B4-BE49-F238E27FC236}">
                <a16:creationId xmlns:a16="http://schemas.microsoft.com/office/drawing/2014/main" id="{6BA49479-5CB7-424F-8DE5-14F46FE77CAB}"/>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F4FC4198-7066-5543-9F53-E1E9085735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284571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 1 wide column / Big text">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028515"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7" name="Text Placeholder 3">
            <a:extLst>
              <a:ext uri="{FF2B5EF4-FFF2-40B4-BE49-F238E27FC236}">
                <a16:creationId xmlns:a16="http://schemas.microsoft.com/office/drawing/2014/main" id="{B743E54E-1D35-D04B-A7FB-05F91A696416}"/>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latin typeface="Arial Nova" panose="020B0504020202020204" pitchFamily="34" charset="0"/>
              </a:defRPr>
            </a:lvl1pPr>
          </a:lstStyle>
          <a:p>
            <a:pPr lvl="0"/>
            <a:r>
              <a:rPr lang="en-GB" dirty="0"/>
              <a:t>Click to edit master text styles</a:t>
            </a:r>
          </a:p>
        </p:txBody>
      </p:sp>
      <p:sp>
        <p:nvSpPr>
          <p:cNvPr id="8" name="Text Placeholder 3">
            <a:extLst>
              <a:ext uri="{FF2B5EF4-FFF2-40B4-BE49-F238E27FC236}">
                <a16:creationId xmlns:a16="http://schemas.microsoft.com/office/drawing/2014/main" id="{C048573D-4BA5-414F-B9DD-219BF57A0F17}"/>
              </a:ext>
            </a:extLst>
          </p:cNvPr>
          <p:cNvSpPr>
            <a:spLocks noGrp="1"/>
          </p:cNvSpPr>
          <p:nvPr>
            <p:ph type="body" sz="quarter" idx="13" hasCustomPrompt="1"/>
          </p:nvPr>
        </p:nvSpPr>
        <p:spPr>
          <a:xfrm>
            <a:off x="681943" y="2567706"/>
            <a:ext cx="5643906" cy="3038616"/>
          </a:xfrm>
          <a:prstGeom prst="rect">
            <a:avLst/>
          </a:prstGeom>
        </p:spPr>
        <p:txBody>
          <a:bodyPr lIns="0"/>
          <a:lstStyle>
            <a:lvl1pPr marL="0" marR="0" indent="0" algn="l" defTabSz="1007852" rtl="0" eaLnBrk="1" fontAlgn="auto" latinLnBrk="0" hangingPunct="1">
              <a:lnSpc>
                <a:spcPct val="100000"/>
              </a:lnSpc>
              <a:spcBef>
                <a:spcPts val="0"/>
              </a:spcBef>
              <a:spcAft>
                <a:spcPts val="600"/>
              </a:spcAft>
              <a:buClrTx/>
              <a:buSzTx/>
              <a:buFont typeface="Arial" panose="020B0604020202020204" pitchFamily="34" charset="0"/>
              <a:buNone/>
              <a:tabLst/>
              <a:defRPr sz="14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9" name="Text Placeholder 3">
            <a:extLst>
              <a:ext uri="{FF2B5EF4-FFF2-40B4-BE49-F238E27FC236}">
                <a16:creationId xmlns:a16="http://schemas.microsoft.com/office/drawing/2014/main" id="{04B58112-51AA-EC48-BB26-BAAE0B474F65}"/>
              </a:ext>
            </a:extLst>
          </p:cNvPr>
          <p:cNvSpPr>
            <a:spLocks noGrp="1"/>
          </p:cNvSpPr>
          <p:nvPr>
            <p:ph type="body" sz="quarter" idx="14" hasCustomPrompt="1"/>
          </p:nvPr>
        </p:nvSpPr>
        <p:spPr>
          <a:xfrm>
            <a:off x="6843369" y="2567706"/>
            <a:ext cx="5643906" cy="3038616"/>
          </a:xfrm>
          <a:prstGeom prst="rect">
            <a:avLst/>
          </a:prstGeom>
        </p:spPr>
        <p:txBody>
          <a:bodyPr lIns="0"/>
          <a:lstStyle>
            <a:lvl1pPr marL="0" marR="0" indent="0" algn="l" defTabSz="1007852" rtl="0" eaLnBrk="1" fontAlgn="auto" latinLnBrk="0" hangingPunct="1">
              <a:lnSpc>
                <a:spcPct val="100000"/>
              </a:lnSpc>
              <a:spcBef>
                <a:spcPts val="0"/>
              </a:spcBef>
              <a:spcAft>
                <a:spcPts val="600"/>
              </a:spcAft>
              <a:buClrTx/>
              <a:buSzTx/>
              <a:buFont typeface="Arial" panose="020B0604020202020204" pitchFamily="34" charset="0"/>
              <a:buNone/>
              <a:tabLst/>
              <a:defRPr sz="14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1" name="Rectangle 10">
            <a:extLst>
              <a:ext uri="{FF2B5EF4-FFF2-40B4-BE49-F238E27FC236}">
                <a16:creationId xmlns:a16="http://schemas.microsoft.com/office/drawing/2014/main" id="{0694770B-FA81-4E40-94FB-4C73912F9396}"/>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30886D3D-795F-DA42-84A5-9DF05E89F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5104806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frame / 3 columns /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F5D5CB-3F7B-4D4D-840B-D84CE724AF4D}"/>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5" name="Rectangle 24">
            <a:extLst>
              <a:ext uri="{FF2B5EF4-FFF2-40B4-BE49-F238E27FC236}">
                <a16:creationId xmlns:a16="http://schemas.microsoft.com/office/drawing/2014/main" id="{529D9A94-3B22-CD4A-A524-669D476FCF32}"/>
              </a:ext>
            </a:extLst>
          </p:cNvPr>
          <p:cNvSpPr/>
          <p:nvPr userDrawn="1"/>
        </p:nvSpPr>
        <p:spPr>
          <a:xfrm>
            <a:off x="11260667" y="2"/>
            <a:ext cx="2177521" cy="139209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932219"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3932219"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7" name="Picture Placeholder 2">
            <a:extLst>
              <a:ext uri="{FF2B5EF4-FFF2-40B4-BE49-F238E27FC236}">
                <a16:creationId xmlns:a16="http://schemas.microsoft.com/office/drawing/2014/main" id="{8B4021D5-CC50-6644-92B8-5FAAEF92033C}"/>
              </a:ext>
            </a:extLst>
          </p:cNvPr>
          <p:cNvSpPr>
            <a:spLocks noGrp="1"/>
          </p:cNvSpPr>
          <p:nvPr>
            <p:ph type="pic" sz="quarter" idx="18"/>
          </p:nvPr>
        </p:nvSpPr>
        <p:spPr>
          <a:xfrm>
            <a:off x="4828536" y="341347"/>
            <a:ext cx="8275045" cy="371763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Text Placeholder 3">
            <a:extLst>
              <a:ext uri="{FF2B5EF4-FFF2-40B4-BE49-F238E27FC236}">
                <a16:creationId xmlns:a16="http://schemas.microsoft.com/office/drawing/2014/main" id="{F9BA3B87-5EA6-FA47-BB4C-F3BADD49B9C5}"/>
              </a:ext>
            </a:extLst>
          </p:cNvPr>
          <p:cNvSpPr>
            <a:spLocks noGrp="1"/>
          </p:cNvSpPr>
          <p:nvPr>
            <p:ph type="body" sz="quarter" idx="19" hasCustomPrompt="1"/>
          </p:nvPr>
        </p:nvSpPr>
        <p:spPr>
          <a:xfrm>
            <a:off x="4828537"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9" name="Text Placeholder 3">
            <a:extLst>
              <a:ext uri="{FF2B5EF4-FFF2-40B4-BE49-F238E27FC236}">
                <a16:creationId xmlns:a16="http://schemas.microsoft.com/office/drawing/2014/main" id="{5E863202-1A51-7541-89FD-5E6757898943}"/>
              </a:ext>
            </a:extLst>
          </p:cNvPr>
          <p:cNvSpPr>
            <a:spLocks noGrp="1"/>
          </p:cNvSpPr>
          <p:nvPr>
            <p:ph type="body" sz="quarter" idx="20" hasCustomPrompt="1"/>
          </p:nvPr>
        </p:nvSpPr>
        <p:spPr>
          <a:xfrm>
            <a:off x="4828538"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0" name="Text Placeholder 3">
            <a:extLst>
              <a:ext uri="{FF2B5EF4-FFF2-40B4-BE49-F238E27FC236}">
                <a16:creationId xmlns:a16="http://schemas.microsoft.com/office/drawing/2014/main" id="{7400BBB0-52C8-3A44-BF6D-CA6AC4DA52D8}"/>
              </a:ext>
            </a:extLst>
          </p:cNvPr>
          <p:cNvSpPr>
            <a:spLocks noGrp="1"/>
          </p:cNvSpPr>
          <p:nvPr>
            <p:ph type="body" sz="quarter" idx="21" hasCustomPrompt="1"/>
          </p:nvPr>
        </p:nvSpPr>
        <p:spPr>
          <a:xfrm>
            <a:off x="9072851"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31" name="Text Placeholder 3">
            <a:extLst>
              <a:ext uri="{FF2B5EF4-FFF2-40B4-BE49-F238E27FC236}">
                <a16:creationId xmlns:a16="http://schemas.microsoft.com/office/drawing/2014/main" id="{AC8C4F60-CB3C-C746-AF7E-57E0D3D0F26E}"/>
              </a:ext>
            </a:extLst>
          </p:cNvPr>
          <p:cNvSpPr>
            <a:spLocks noGrp="1"/>
          </p:cNvSpPr>
          <p:nvPr>
            <p:ph type="body" sz="quarter" idx="22" hasCustomPrompt="1"/>
          </p:nvPr>
        </p:nvSpPr>
        <p:spPr>
          <a:xfrm>
            <a:off x="9072852"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8" name="Rectangle 17">
            <a:extLst>
              <a:ext uri="{FF2B5EF4-FFF2-40B4-BE49-F238E27FC236}">
                <a16:creationId xmlns:a16="http://schemas.microsoft.com/office/drawing/2014/main" id="{C7BAFB66-512C-F94E-A562-C1F7345EAE91}"/>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9" name="Graphic 18">
            <a:extLst>
              <a:ext uri="{FF2B5EF4-FFF2-40B4-BE49-F238E27FC236}">
                <a16:creationId xmlns:a16="http://schemas.microsoft.com/office/drawing/2014/main" id="{99BF7442-0D70-114D-A09D-0AEB94D0EC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528662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3 columns /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0DFF09-C2E3-EB4F-98F2-0F5D75965460}"/>
              </a:ext>
            </a:extLst>
          </p:cNvPr>
          <p:cNvSpPr/>
          <p:nvPr userDrawn="1"/>
        </p:nvSpPr>
        <p:spPr>
          <a:xfrm>
            <a:off x="11260667" y="2"/>
            <a:ext cx="2177521" cy="139209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p:nvPr>
        </p:nvSpPr>
        <p:spPr>
          <a:xfrm>
            <a:off x="682737" y="1830882"/>
            <a:ext cx="3277991" cy="4820387"/>
          </a:xfrm>
          <a:prstGeom prst="rect">
            <a:avLst/>
          </a:prstGeom>
        </p:spPr>
        <p:txBody>
          <a:bodyPr lIns="0"/>
          <a:lstStyle>
            <a:lvl1pPr marL="0" indent="0">
              <a:lnSpc>
                <a:spcPts val="2204"/>
              </a:lnSpc>
              <a:spcBef>
                <a:spcPts val="0"/>
              </a:spcBef>
              <a:spcAft>
                <a:spcPts val="600"/>
              </a:spcAft>
              <a:buNone/>
              <a:tabLst/>
              <a:defRPr sz="2600" b="1" i="0">
                <a:latin typeface="Arial Nova" panose="020B0504020202020204" pitchFamily="34" charset="0"/>
              </a:defRPr>
            </a:lvl1pPr>
          </a:lstStyle>
          <a:p>
            <a:pPr lvl="0"/>
            <a:r>
              <a:rPr lang="en-GB" dirty="0"/>
              <a:t>Click to edit Master text styles</a:t>
            </a:r>
          </a:p>
        </p:txBody>
      </p:sp>
      <p:sp>
        <p:nvSpPr>
          <p:cNvPr id="17" name="Picture Placeholder 2">
            <a:extLst>
              <a:ext uri="{FF2B5EF4-FFF2-40B4-BE49-F238E27FC236}">
                <a16:creationId xmlns:a16="http://schemas.microsoft.com/office/drawing/2014/main" id="{8B4021D5-CC50-6644-92B8-5FAAEF92033C}"/>
              </a:ext>
            </a:extLst>
          </p:cNvPr>
          <p:cNvSpPr>
            <a:spLocks noGrp="1"/>
          </p:cNvSpPr>
          <p:nvPr>
            <p:ph type="pic" sz="quarter" idx="18"/>
          </p:nvPr>
        </p:nvSpPr>
        <p:spPr>
          <a:xfrm>
            <a:off x="4828536" y="341347"/>
            <a:ext cx="8275045" cy="371763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Text Placeholder 3">
            <a:extLst>
              <a:ext uri="{FF2B5EF4-FFF2-40B4-BE49-F238E27FC236}">
                <a16:creationId xmlns:a16="http://schemas.microsoft.com/office/drawing/2014/main" id="{F9BA3B87-5EA6-FA47-BB4C-F3BADD49B9C5}"/>
              </a:ext>
            </a:extLst>
          </p:cNvPr>
          <p:cNvSpPr>
            <a:spLocks noGrp="1"/>
          </p:cNvSpPr>
          <p:nvPr>
            <p:ph type="body" sz="quarter" idx="19" hasCustomPrompt="1"/>
          </p:nvPr>
        </p:nvSpPr>
        <p:spPr>
          <a:xfrm>
            <a:off x="4828537" y="4244915"/>
            <a:ext cx="4030730" cy="405539"/>
          </a:xfrm>
          <a:prstGeom prst="rect">
            <a:avLst/>
          </a:prstGeom>
        </p:spPr>
        <p:txBody>
          <a:bodyPr lIns="0"/>
          <a:lstStyle>
            <a:lvl1pPr marL="0" indent="0">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9" name="Text Placeholder 3">
            <a:extLst>
              <a:ext uri="{FF2B5EF4-FFF2-40B4-BE49-F238E27FC236}">
                <a16:creationId xmlns:a16="http://schemas.microsoft.com/office/drawing/2014/main" id="{5E863202-1A51-7541-89FD-5E6757898943}"/>
              </a:ext>
            </a:extLst>
          </p:cNvPr>
          <p:cNvSpPr>
            <a:spLocks noGrp="1"/>
          </p:cNvSpPr>
          <p:nvPr>
            <p:ph type="body" sz="quarter" idx="20" hasCustomPrompt="1"/>
          </p:nvPr>
        </p:nvSpPr>
        <p:spPr>
          <a:xfrm>
            <a:off x="4828538" y="4866554"/>
            <a:ext cx="4030730" cy="1784715"/>
          </a:xfrm>
          <a:prstGeom prst="rect">
            <a:avLst/>
          </a:prstGeom>
        </p:spPr>
        <p:txBody>
          <a:bodyPr lIns="0"/>
          <a:lstStyle>
            <a:lvl1pPr marL="13998" indent="-13998">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30" name="Text Placeholder 3">
            <a:extLst>
              <a:ext uri="{FF2B5EF4-FFF2-40B4-BE49-F238E27FC236}">
                <a16:creationId xmlns:a16="http://schemas.microsoft.com/office/drawing/2014/main" id="{7400BBB0-52C8-3A44-BF6D-CA6AC4DA52D8}"/>
              </a:ext>
            </a:extLst>
          </p:cNvPr>
          <p:cNvSpPr>
            <a:spLocks noGrp="1"/>
          </p:cNvSpPr>
          <p:nvPr>
            <p:ph type="body" sz="quarter" idx="21" hasCustomPrompt="1"/>
          </p:nvPr>
        </p:nvSpPr>
        <p:spPr>
          <a:xfrm>
            <a:off x="9072851" y="4244915"/>
            <a:ext cx="4030730" cy="405539"/>
          </a:xfrm>
          <a:prstGeom prst="rect">
            <a:avLst/>
          </a:prstGeom>
        </p:spPr>
        <p:txBody>
          <a:bodyPr lIns="0"/>
          <a:lstStyle>
            <a:lvl1pPr marL="0" indent="0">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31" name="Text Placeholder 3">
            <a:extLst>
              <a:ext uri="{FF2B5EF4-FFF2-40B4-BE49-F238E27FC236}">
                <a16:creationId xmlns:a16="http://schemas.microsoft.com/office/drawing/2014/main" id="{AC8C4F60-CB3C-C746-AF7E-57E0D3D0F26E}"/>
              </a:ext>
            </a:extLst>
          </p:cNvPr>
          <p:cNvSpPr>
            <a:spLocks noGrp="1"/>
          </p:cNvSpPr>
          <p:nvPr>
            <p:ph type="body" sz="quarter" idx="22" hasCustomPrompt="1"/>
          </p:nvPr>
        </p:nvSpPr>
        <p:spPr>
          <a:xfrm>
            <a:off x="9072852" y="4866554"/>
            <a:ext cx="4030730" cy="1784715"/>
          </a:xfrm>
          <a:prstGeom prst="rect">
            <a:avLst/>
          </a:prstGeom>
        </p:spPr>
        <p:txBody>
          <a:bodyPr lIns="0"/>
          <a:lstStyle>
            <a:lvl1pPr marL="0" indent="0">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13" name="Text Placeholder 3">
            <a:extLst>
              <a:ext uri="{FF2B5EF4-FFF2-40B4-BE49-F238E27FC236}">
                <a16:creationId xmlns:a16="http://schemas.microsoft.com/office/drawing/2014/main" id="{ADCF9C63-987A-294A-8F83-662DC55ADBD8}"/>
              </a:ext>
            </a:extLst>
          </p:cNvPr>
          <p:cNvSpPr>
            <a:spLocks noGrp="1"/>
          </p:cNvSpPr>
          <p:nvPr>
            <p:ph type="body" sz="quarter" idx="23"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16" name="Rectangle 15">
            <a:extLst>
              <a:ext uri="{FF2B5EF4-FFF2-40B4-BE49-F238E27FC236}">
                <a16:creationId xmlns:a16="http://schemas.microsoft.com/office/drawing/2014/main" id="{A3455365-4CC1-C643-9BF9-6417D6B63628}"/>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8" name="Graphic 17">
            <a:extLst>
              <a:ext uri="{FF2B5EF4-FFF2-40B4-BE49-F238E27FC236}">
                <a16:creationId xmlns:a16="http://schemas.microsoft.com/office/drawing/2014/main" id="{F6EEB2FD-B8FD-234C-98A5-605843D49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207073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frame / 1 column /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85B7AA3-4C78-E44A-BC0A-6C3CE594C8B8}"/>
              </a:ext>
            </a:extLst>
          </p:cNvPr>
          <p:cNvSpPr/>
          <p:nvPr userDrawn="1"/>
        </p:nvSpPr>
        <p:spPr>
          <a:xfrm>
            <a:off x="1" y="-1"/>
            <a:ext cx="13438189" cy="1397481"/>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5" y="1946066"/>
            <a:ext cx="4892012" cy="4055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6" y="2567705"/>
            <a:ext cx="4892012"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26" name="Rectangle 25">
            <a:extLst>
              <a:ext uri="{FF2B5EF4-FFF2-40B4-BE49-F238E27FC236}">
                <a16:creationId xmlns:a16="http://schemas.microsoft.com/office/drawing/2014/main" id="{8D82F7E1-DDEB-BD43-A3AB-5FA6B28BF707}"/>
              </a:ext>
            </a:extLst>
          </p:cNvPr>
          <p:cNvSpPr/>
          <p:nvPr userDrawn="1"/>
        </p:nvSpPr>
        <p:spPr>
          <a:xfrm>
            <a:off x="6074504" y="5048717"/>
            <a:ext cx="1640369" cy="1602553"/>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2" name="Picture Placeholder 2">
            <a:extLst>
              <a:ext uri="{FF2B5EF4-FFF2-40B4-BE49-F238E27FC236}">
                <a16:creationId xmlns:a16="http://schemas.microsoft.com/office/drawing/2014/main" id="{D8D7D909-F648-0643-851F-D18143B543C1}"/>
              </a:ext>
            </a:extLst>
          </p:cNvPr>
          <p:cNvSpPr>
            <a:spLocks noGrp="1"/>
          </p:cNvSpPr>
          <p:nvPr>
            <p:ph type="pic" sz="quarter" idx="20"/>
          </p:nvPr>
        </p:nvSpPr>
        <p:spPr>
          <a:xfrm>
            <a:off x="6254487" y="0"/>
            <a:ext cx="7198307" cy="644768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4" name="Rectangle 13">
            <a:extLst>
              <a:ext uri="{FF2B5EF4-FFF2-40B4-BE49-F238E27FC236}">
                <a16:creationId xmlns:a16="http://schemas.microsoft.com/office/drawing/2014/main" id="{4E6378EC-E991-A146-8BB8-2C0E70BADFEE}"/>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91313F60-07CC-7A42-94BF-54881B890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4164463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frame / 2 column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AFE535-7E32-7640-A5B1-8921D65E525F}"/>
              </a:ext>
            </a:extLst>
          </p:cNvPr>
          <p:cNvSpPr/>
          <p:nvPr userDrawn="1"/>
        </p:nvSpPr>
        <p:spPr>
          <a:xfrm>
            <a:off x="1" y="0"/>
            <a:ext cx="13438189" cy="1397482"/>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807289" cy="4055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3807289"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21" name="Text Placeholder 3">
            <a:extLst>
              <a:ext uri="{FF2B5EF4-FFF2-40B4-BE49-F238E27FC236}">
                <a16:creationId xmlns:a16="http://schemas.microsoft.com/office/drawing/2014/main" id="{D5A31584-60C1-4A44-90A8-58642C762B44}"/>
              </a:ext>
            </a:extLst>
          </p:cNvPr>
          <p:cNvSpPr>
            <a:spLocks noGrp="1"/>
          </p:cNvSpPr>
          <p:nvPr>
            <p:ph type="body" sz="quarter" idx="18" hasCustomPrompt="1"/>
          </p:nvPr>
        </p:nvSpPr>
        <p:spPr>
          <a:xfrm>
            <a:off x="4766677" y="1946066"/>
            <a:ext cx="3807289" cy="4055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5" name="Text Placeholder 3">
            <a:extLst>
              <a:ext uri="{FF2B5EF4-FFF2-40B4-BE49-F238E27FC236}">
                <a16:creationId xmlns:a16="http://schemas.microsoft.com/office/drawing/2014/main" id="{3BBE2084-101D-BE4F-87E3-6F1D9A26440A}"/>
              </a:ext>
            </a:extLst>
          </p:cNvPr>
          <p:cNvSpPr>
            <a:spLocks noGrp="1"/>
          </p:cNvSpPr>
          <p:nvPr>
            <p:ph type="body" sz="quarter" idx="19" hasCustomPrompt="1"/>
          </p:nvPr>
        </p:nvSpPr>
        <p:spPr>
          <a:xfrm>
            <a:off x="4766678" y="2567705"/>
            <a:ext cx="3807289"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26" name="Rectangle 25">
            <a:extLst>
              <a:ext uri="{FF2B5EF4-FFF2-40B4-BE49-F238E27FC236}">
                <a16:creationId xmlns:a16="http://schemas.microsoft.com/office/drawing/2014/main" id="{8D82F7E1-DDEB-BD43-A3AB-5FA6B28BF707}"/>
              </a:ext>
            </a:extLst>
          </p:cNvPr>
          <p:cNvSpPr/>
          <p:nvPr userDrawn="1"/>
        </p:nvSpPr>
        <p:spPr>
          <a:xfrm>
            <a:off x="8938261" y="5048717"/>
            <a:ext cx="1640369" cy="1602553"/>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2" name="Picture Placeholder 2">
            <a:extLst>
              <a:ext uri="{FF2B5EF4-FFF2-40B4-BE49-F238E27FC236}">
                <a16:creationId xmlns:a16="http://schemas.microsoft.com/office/drawing/2014/main" id="{D8D7D909-F648-0643-851F-D18143B543C1}"/>
              </a:ext>
            </a:extLst>
          </p:cNvPr>
          <p:cNvSpPr>
            <a:spLocks noGrp="1"/>
          </p:cNvSpPr>
          <p:nvPr>
            <p:ph type="pic" sz="quarter" idx="20"/>
          </p:nvPr>
        </p:nvSpPr>
        <p:spPr>
          <a:xfrm>
            <a:off x="9104243" y="341345"/>
            <a:ext cx="4348551" cy="613896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6" name="Rectangle 15">
            <a:extLst>
              <a:ext uri="{FF2B5EF4-FFF2-40B4-BE49-F238E27FC236}">
                <a16:creationId xmlns:a16="http://schemas.microsoft.com/office/drawing/2014/main" id="{FF59FD26-D243-644F-9DF6-0D4A4ECBBE0E}"/>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54E3E108-90F8-564C-80E5-F383DFD177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996705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top / 3 columns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1255141" y="4481706"/>
            <a:ext cx="3317225" cy="4333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1254347" y="5103345"/>
            <a:ext cx="3318019" cy="1683761"/>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681942" y="960871"/>
            <a:ext cx="11727385" cy="305520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7" name="Text Placeholder 3">
            <a:extLst>
              <a:ext uri="{FF2B5EF4-FFF2-40B4-BE49-F238E27FC236}">
                <a16:creationId xmlns:a16="http://schemas.microsoft.com/office/drawing/2014/main" id="{B3675457-CA03-F44D-B648-3CE078D4B820}"/>
              </a:ext>
            </a:extLst>
          </p:cNvPr>
          <p:cNvSpPr>
            <a:spLocks noGrp="1"/>
          </p:cNvSpPr>
          <p:nvPr>
            <p:ph type="body" sz="quarter" idx="19" hasCustomPrompt="1"/>
          </p:nvPr>
        </p:nvSpPr>
        <p:spPr>
          <a:xfrm>
            <a:off x="5060878" y="4481706"/>
            <a:ext cx="3317225" cy="4333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1" name="Text Placeholder 3">
            <a:extLst>
              <a:ext uri="{FF2B5EF4-FFF2-40B4-BE49-F238E27FC236}">
                <a16:creationId xmlns:a16="http://schemas.microsoft.com/office/drawing/2014/main" id="{EA441B67-FE3F-C54A-9629-30C93196F642}"/>
              </a:ext>
            </a:extLst>
          </p:cNvPr>
          <p:cNvSpPr>
            <a:spLocks noGrp="1"/>
          </p:cNvSpPr>
          <p:nvPr>
            <p:ph type="body" sz="quarter" idx="20" hasCustomPrompt="1"/>
          </p:nvPr>
        </p:nvSpPr>
        <p:spPr>
          <a:xfrm>
            <a:off x="5060085" y="5103345"/>
            <a:ext cx="3318019" cy="1683761"/>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25" name="Text Placeholder 3">
            <a:extLst>
              <a:ext uri="{FF2B5EF4-FFF2-40B4-BE49-F238E27FC236}">
                <a16:creationId xmlns:a16="http://schemas.microsoft.com/office/drawing/2014/main" id="{06FFDA5E-805A-B040-BECE-253C1619994D}"/>
              </a:ext>
            </a:extLst>
          </p:cNvPr>
          <p:cNvSpPr>
            <a:spLocks noGrp="1"/>
          </p:cNvSpPr>
          <p:nvPr>
            <p:ph type="body" sz="quarter" idx="21" hasCustomPrompt="1"/>
          </p:nvPr>
        </p:nvSpPr>
        <p:spPr>
          <a:xfrm>
            <a:off x="8856118" y="4481706"/>
            <a:ext cx="3317225" cy="4333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7B0C19ED-5164-2543-95F0-5AFECCF4E39C}"/>
              </a:ext>
            </a:extLst>
          </p:cNvPr>
          <p:cNvSpPr>
            <a:spLocks noGrp="1"/>
          </p:cNvSpPr>
          <p:nvPr>
            <p:ph type="body" sz="quarter" idx="22" hasCustomPrompt="1"/>
          </p:nvPr>
        </p:nvSpPr>
        <p:spPr>
          <a:xfrm>
            <a:off x="8855324" y="5103345"/>
            <a:ext cx="3318019" cy="1683761"/>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15" name="Rectangle 14">
            <a:extLst>
              <a:ext uri="{FF2B5EF4-FFF2-40B4-BE49-F238E27FC236}">
                <a16:creationId xmlns:a16="http://schemas.microsoft.com/office/drawing/2014/main" id="{E58D2884-557F-E244-9F62-EE58F5381E1B}"/>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4AB9D376-5952-F740-AA8F-14A8262147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8152238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rajectory 1 &gt;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97C9ED8-FA4B-0C45-8A84-A2AAFD846021}"/>
              </a:ext>
            </a:extLst>
          </p:cNvPr>
          <p:cNvSpPr/>
          <p:nvPr userDrawn="1"/>
        </p:nvSpPr>
        <p:spPr>
          <a:xfrm>
            <a:off x="9123758" y="1480720"/>
            <a:ext cx="1640369" cy="1602553"/>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69A2E1EE-776A-4445-AB8E-E8EB3240CF1C}"/>
              </a:ext>
            </a:extLst>
          </p:cNvPr>
          <p:cNvSpPr/>
          <p:nvPr userDrawn="1"/>
        </p:nvSpPr>
        <p:spPr>
          <a:xfrm>
            <a:off x="681942" y="1480721"/>
            <a:ext cx="1640369" cy="1602553"/>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48" name="Picture Placeholder 2">
            <a:extLst>
              <a:ext uri="{FF2B5EF4-FFF2-40B4-BE49-F238E27FC236}">
                <a16:creationId xmlns:a16="http://schemas.microsoft.com/office/drawing/2014/main" id="{C9B4EB1F-E2F7-1E4F-973F-37DF10900FE1}"/>
              </a:ext>
            </a:extLst>
          </p:cNvPr>
          <p:cNvSpPr>
            <a:spLocks noGrp="1"/>
          </p:cNvSpPr>
          <p:nvPr>
            <p:ph type="pic" sz="quarter" idx="22"/>
          </p:nvPr>
        </p:nvSpPr>
        <p:spPr>
          <a:xfrm>
            <a:off x="862321" y="1646253"/>
            <a:ext cx="2827556" cy="230144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51" name="Picture Placeholder 2">
            <a:extLst>
              <a:ext uri="{FF2B5EF4-FFF2-40B4-BE49-F238E27FC236}">
                <a16:creationId xmlns:a16="http://schemas.microsoft.com/office/drawing/2014/main" id="{78980C7F-6625-5248-95A0-69697B36DD4A}"/>
              </a:ext>
            </a:extLst>
          </p:cNvPr>
          <p:cNvSpPr>
            <a:spLocks noGrp="1"/>
          </p:cNvSpPr>
          <p:nvPr>
            <p:ph type="pic" sz="quarter" idx="23"/>
          </p:nvPr>
        </p:nvSpPr>
        <p:spPr>
          <a:xfrm>
            <a:off x="7764553" y="1646253"/>
            <a:ext cx="2827555" cy="2333809"/>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3" name="Rectangle 2">
            <a:extLst>
              <a:ext uri="{FF2B5EF4-FFF2-40B4-BE49-F238E27FC236}">
                <a16:creationId xmlns:a16="http://schemas.microsoft.com/office/drawing/2014/main" id="{29795702-8E36-AA46-B5AD-7126A3136EA6}"/>
              </a:ext>
            </a:extLst>
          </p:cNvPr>
          <p:cNvSpPr/>
          <p:nvPr userDrawn="1"/>
        </p:nvSpPr>
        <p:spPr>
          <a:xfrm>
            <a:off x="-4360" y="3947700"/>
            <a:ext cx="13442548" cy="3611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Rectangle 21">
            <a:extLst>
              <a:ext uri="{FF2B5EF4-FFF2-40B4-BE49-F238E27FC236}">
                <a16:creationId xmlns:a16="http://schemas.microsoft.com/office/drawing/2014/main" id="{05D11051-1011-CB4E-A5D0-D0A7D1C29FED}"/>
              </a:ext>
            </a:extLst>
          </p:cNvPr>
          <p:cNvSpPr/>
          <p:nvPr userDrawn="1"/>
        </p:nvSpPr>
        <p:spPr>
          <a:xfrm>
            <a:off x="1548115" y="235032"/>
            <a:ext cx="23035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78" name="Text Placeholder 3">
            <a:extLst>
              <a:ext uri="{FF2B5EF4-FFF2-40B4-BE49-F238E27FC236}">
                <a16:creationId xmlns:a16="http://schemas.microsoft.com/office/drawing/2014/main" id="{4F8815A7-E567-F24B-9E42-FFC9ACE6200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80" name="Text Placeholder 3">
            <a:extLst>
              <a:ext uri="{FF2B5EF4-FFF2-40B4-BE49-F238E27FC236}">
                <a16:creationId xmlns:a16="http://schemas.microsoft.com/office/drawing/2014/main" id="{F98F88FA-9BB7-4842-B482-70B5B5E6A1EA}"/>
              </a:ext>
            </a:extLst>
          </p:cNvPr>
          <p:cNvSpPr>
            <a:spLocks noGrp="1"/>
          </p:cNvSpPr>
          <p:nvPr>
            <p:ph type="body" sz="quarter" idx="12" hasCustomPrompt="1"/>
          </p:nvPr>
        </p:nvSpPr>
        <p:spPr>
          <a:xfrm>
            <a:off x="872163" y="4131463"/>
            <a:ext cx="3007934" cy="543344"/>
          </a:xfrm>
          <a:prstGeom prst="rect">
            <a:avLst/>
          </a:prstGeom>
        </p:spPr>
        <p:txBody>
          <a:bodyPr lIns="0"/>
          <a:lstStyle>
            <a:lvl1pPr marL="13998" indent="-13998">
              <a:lnSpc>
                <a:spcPct val="100000"/>
              </a:lnSpc>
              <a:spcBef>
                <a:spcPts val="0"/>
              </a:spcBef>
              <a:spcAft>
                <a:spcPts val="600"/>
              </a:spcAft>
              <a:buNone/>
              <a:tabLst/>
              <a:defRPr sz="1600" b="0" i="0">
                <a:latin typeface="Arial Nova" panose="020B0504020202020204" pitchFamily="34" charset="0"/>
              </a:defRPr>
            </a:lvl1pPr>
          </a:lstStyle>
          <a:p>
            <a:pPr lvl="0"/>
            <a:r>
              <a:rPr lang="en-GB" dirty="0"/>
              <a:t>CLICK TO EDIT MASTER</a:t>
            </a:r>
          </a:p>
        </p:txBody>
      </p:sp>
      <p:sp>
        <p:nvSpPr>
          <p:cNvPr id="81" name="Text Placeholder 3">
            <a:extLst>
              <a:ext uri="{FF2B5EF4-FFF2-40B4-BE49-F238E27FC236}">
                <a16:creationId xmlns:a16="http://schemas.microsoft.com/office/drawing/2014/main" id="{3CA11474-622A-0641-88BA-D853CF15020D}"/>
              </a:ext>
            </a:extLst>
          </p:cNvPr>
          <p:cNvSpPr>
            <a:spLocks noGrp="1"/>
          </p:cNvSpPr>
          <p:nvPr>
            <p:ph type="body" sz="quarter" idx="13" hasCustomPrompt="1"/>
          </p:nvPr>
        </p:nvSpPr>
        <p:spPr>
          <a:xfrm>
            <a:off x="872163" y="5403265"/>
            <a:ext cx="3007933" cy="1840207"/>
          </a:xfrm>
          <a:prstGeom prst="rect">
            <a:avLst/>
          </a:prstGeom>
        </p:spPr>
        <p:txBody>
          <a:bodyPr lIns="0"/>
          <a:lstStyle>
            <a:lvl1pPr marL="12249" indent="-12249">
              <a:lnSpc>
                <a:spcPct val="100000"/>
              </a:lnSpc>
              <a:spcBef>
                <a:spcPts val="0"/>
              </a:spcBef>
              <a:spcAft>
                <a:spcPts val="600"/>
              </a:spcAft>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cxnSp>
        <p:nvCxnSpPr>
          <p:cNvPr id="38" name="Straight Arrow Connector 37">
            <a:extLst>
              <a:ext uri="{FF2B5EF4-FFF2-40B4-BE49-F238E27FC236}">
                <a16:creationId xmlns:a16="http://schemas.microsoft.com/office/drawing/2014/main" id="{0C6E3A0B-C79D-874B-8EDD-78F4A5E49737}"/>
              </a:ext>
            </a:extLst>
          </p:cNvPr>
          <p:cNvCxnSpPr>
            <a:cxnSpLocks/>
          </p:cNvCxnSpPr>
          <p:nvPr userDrawn="1"/>
        </p:nvCxnSpPr>
        <p:spPr>
          <a:xfrm>
            <a:off x="4271963" y="4293155"/>
            <a:ext cx="3043237" cy="0"/>
          </a:xfrm>
          <a:prstGeom prst="straightConnector1">
            <a:avLst/>
          </a:prstGeom>
          <a:ln w="158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 Placeholder 3">
            <a:extLst>
              <a:ext uri="{FF2B5EF4-FFF2-40B4-BE49-F238E27FC236}">
                <a16:creationId xmlns:a16="http://schemas.microsoft.com/office/drawing/2014/main" id="{9DCA3227-299F-3C4C-9F32-68734BB964DF}"/>
              </a:ext>
            </a:extLst>
          </p:cNvPr>
          <p:cNvSpPr>
            <a:spLocks noGrp="1"/>
          </p:cNvSpPr>
          <p:nvPr>
            <p:ph type="body" sz="quarter" idx="18" hasCustomPrompt="1"/>
          </p:nvPr>
        </p:nvSpPr>
        <p:spPr>
          <a:xfrm>
            <a:off x="7764552" y="4141026"/>
            <a:ext cx="3428381" cy="543344"/>
          </a:xfrm>
          <a:prstGeom prst="rect">
            <a:avLst/>
          </a:prstGeom>
        </p:spPr>
        <p:txBody>
          <a:bodyPr lIns="0" rIns="0"/>
          <a:lstStyle>
            <a:lvl1pPr marL="13998" indent="-13998" algn="l">
              <a:lnSpc>
                <a:spcPct val="100000"/>
              </a:lnSpc>
              <a:spcBef>
                <a:spcPts val="0"/>
              </a:spcBef>
              <a:spcAft>
                <a:spcPts val="600"/>
              </a:spcAft>
              <a:buNone/>
              <a:tabLst/>
              <a:defRPr sz="1600" b="0" i="0">
                <a:latin typeface="Arial Nova" panose="020B0504020202020204" pitchFamily="34" charset="0"/>
              </a:defRPr>
            </a:lvl1pPr>
          </a:lstStyle>
          <a:p>
            <a:pPr lvl="0"/>
            <a:r>
              <a:rPr lang="en-GB" dirty="0"/>
              <a:t>CLICK TO EDIT MASTER</a:t>
            </a:r>
          </a:p>
        </p:txBody>
      </p:sp>
      <p:sp>
        <p:nvSpPr>
          <p:cNvPr id="45" name="Text Placeholder 3">
            <a:extLst>
              <a:ext uri="{FF2B5EF4-FFF2-40B4-BE49-F238E27FC236}">
                <a16:creationId xmlns:a16="http://schemas.microsoft.com/office/drawing/2014/main" id="{2F8736E5-844F-BC44-B1CF-3DDBCAF155D9}"/>
              </a:ext>
            </a:extLst>
          </p:cNvPr>
          <p:cNvSpPr>
            <a:spLocks noGrp="1"/>
          </p:cNvSpPr>
          <p:nvPr>
            <p:ph type="body" sz="quarter" idx="19"/>
          </p:nvPr>
        </p:nvSpPr>
        <p:spPr>
          <a:xfrm>
            <a:off x="872161" y="5014014"/>
            <a:ext cx="3007933" cy="389251"/>
          </a:xfrm>
          <a:prstGeom prst="rect">
            <a:avLst/>
          </a:prstGeom>
        </p:spPr>
        <p:txBody>
          <a:bodyPr lIns="0"/>
          <a:lstStyle>
            <a:lvl1pPr marL="12249" indent="-12249">
              <a:lnSpc>
                <a:spcPct val="100000"/>
              </a:lnSpc>
              <a:spcBef>
                <a:spcPts val="0"/>
              </a:spcBef>
              <a:spcAft>
                <a:spcPts val="600"/>
              </a:spcAft>
              <a:buFont typeface="Arial" panose="020B0604020202020204" pitchFamily="34" charset="0"/>
              <a:buNone/>
              <a:tabLst/>
              <a:defRPr sz="1600" b="1" i="0">
                <a:latin typeface="Arial Nova" panose="020B0504020202020204" pitchFamily="34" charset="0"/>
              </a:defRPr>
            </a:lvl1pPr>
          </a:lstStyle>
          <a:p>
            <a:pPr lvl="0"/>
            <a:r>
              <a:rPr lang="en-GB" dirty="0"/>
              <a:t>Click to edit Master text styles</a:t>
            </a:r>
          </a:p>
        </p:txBody>
      </p:sp>
      <p:sp>
        <p:nvSpPr>
          <p:cNvPr id="46" name="Text Placeholder 3">
            <a:extLst>
              <a:ext uri="{FF2B5EF4-FFF2-40B4-BE49-F238E27FC236}">
                <a16:creationId xmlns:a16="http://schemas.microsoft.com/office/drawing/2014/main" id="{CFD08F26-3C4D-FE43-BDE2-B7E2371F1D91}"/>
              </a:ext>
            </a:extLst>
          </p:cNvPr>
          <p:cNvSpPr>
            <a:spLocks noGrp="1"/>
          </p:cNvSpPr>
          <p:nvPr>
            <p:ph type="body" sz="quarter" idx="20" hasCustomPrompt="1"/>
          </p:nvPr>
        </p:nvSpPr>
        <p:spPr>
          <a:xfrm>
            <a:off x="7724141" y="5410865"/>
            <a:ext cx="2867966" cy="1840207"/>
          </a:xfrm>
          <a:prstGeom prst="rect">
            <a:avLst/>
          </a:prstGeom>
        </p:spPr>
        <p:txBody>
          <a:bodyPr lIns="0"/>
          <a:lstStyle>
            <a:lvl1pPr marL="12249" indent="-12249">
              <a:lnSpc>
                <a:spcPct val="100000"/>
              </a:lnSpc>
              <a:spcBef>
                <a:spcPts val="0"/>
              </a:spcBef>
              <a:spcAft>
                <a:spcPts val="600"/>
              </a:spcAft>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sp>
        <p:nvSpPr>
          <p:cNvPr id="47" name="Text Placeholder 3">
            <a:extLst>
              <a:ext uri="{FF2B5EF4-FFF2-40B4-BE49-F238E27FC236}">
                <a16:creationId xmlns:a16="http://schemas.microsoft.com/office/drawing/2014/main" id="{1D1E3DF6-BA7E-DF4D-B569-2C35E977307E}"/>
              </a:ext>
            </a:extLst>
          </p:cNvPr>
          <p:cNvSpPr>
            <a:spLocks noGrp="1"/>
          </p:cNvSpPr>
          <p:nvPr>
            <p:ph type="body" sz="quarter" idx="21"/>
          </p:nvPr>
        </p:nvSpPr>
        <p:spPr>
          <a:xfrm>
            <a:off x="7724138" y="5021614"/>
            <a:ext cx="3477381" cy="389251"/>
          </a:xfrm>
          <a:prstGeom prst="rect">
            <a:avLst/>
          </a:prstGeom>
        </p:spPr>
        <p:txBody>
          <a:bodyPr lIns="0"/>
          <a:lstStyle>
            <a:lvl1pPr marL="12249" indent="-12249">
              <a:lnSpc>
                <a:spcPct val="100000"/>
              </a:lnSpc>
              <a:spcBef>
                <a:spcPts val="0"/>
              </a:spcBef>
              <a:spcAft>
                <a:spcPts val="600"/>
              </a:spcAft>
              <a:buFont typeface="Arial" panose="020B0604020202020204" pitchFamily="34" charset="0"/>
              <a:buNone/>
              <a:tabLst/>
              <a:defRPr sz="1600" b="1" i="0">
                <a:latin typeface="Arial Nova" panose="020B0504020202020204" pitchFamily="34" charset="0"/>
              </a:defRPr>
            </a:lvl1pPr>
          </a:lstStyle>
          <a:p>
            <a:pPr lvl="0"/>
            <a:r>
              <a:rPr lang="en-GB" dirty="0"/>
              <a:t>Click to edit Master text styles</a:t>
            </a:r>
          </a:p>
        </p:txBody>
      </p:sp>
      <p:sp>
        <p:nvSpPr>
          <p:cNvPr id="24" name="Rectangle 23">
            <a:extLst>
              <a:ext uri="{FF2B5EF4-FFF2-40B4-BE49-F238E27FC236}">
                <a16:creationId xmlns:a16="http://schemas.microsoft.com/office/drawing/2014/main" id="{8CCF3836-97D3-5641-8492-52B70A3CBF57}"/>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5" name="Graphic 24">
            <a:extLst>
              <a:ext uri="{FF2B5EF4-FFF2-40B4-BE49-F238E27FC236}">
                <a16:creationId xmlns:a16="http://schemas.microsoft.com/office/drawing/2014/main" id="{C59D8706-0214-5A49-AC36-38A6DCE1E6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2065905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4111B9-4D7F-694D-B8EA-B06F8F8EDE32}"/>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7" name="Graphic 6">
            <a:extLst>
              <a:ext uri="{FF2B5EF4-FFF2-40B4-BE49-F238E27FC236}">
                <a16:creationId xmlns:a16="http://schemas.microsoft.com/office/drawing/2014/main" id="{37E397AC-0155-2C49-BE3A-428C6EFC48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14476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lack (1) No Im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9" name="Graphic 8">
            <a:extLst>
              <a:ext uri="{FF2B5EF4-FFF2-40B4-BE49-F238E27FC236}">
                <a16:creationId xmlns:a16="http://schemas.microsoft.com/office/drawing/2014/main" id="{6C5635A0-A2FF-4EED-9E4F-80F91FB454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297" y="1177325"/>
            <a:ext cx="2769519" cy="841373"/>
          </a:xfrm>
          <a:prstGeom prst="rect">
            <a:avLst/>
          </a:prstGeom>
        </p:spPr>
      </p:pic>
      <p:pic>
        <p:nvPicPr>
          <p:cNvPr id="10" name="Graphic 9">
            <a:extLst>
              <a:ext uri="{FF2B5EF4-FFF2-40B4-BE49-F238E27FC236}">
                <a16:creationId xmlns:a16="http://schemas.microsoft.com/office/drawing/2014/main" id="{C3DF81C8-0D11-43E9-A99B-5BADB16D55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10674248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400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3930CC-7F84-9B47-9FCD-811131932C15}"/>
              </a:ext>
            </a:extLst>
          </p:cNvPr>
          <p:cNvSpPr/>
          <p:nvPr userDrawn="1"/>
        </p:nvSpPr>
        <p:spPr>
          <a:xfrm>
            <a:off x="-4361" y="0"/>
            <a:ext cx="185335" cy="1397482"/>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5" name="Graphic 4">
            <a:extLst>
              <a:ext uri="{FF2B5EF4-FFF2-40B4-BE49-F238E27FC236}">
                <a16:creationId xmlns:a16="http://schemas.microsoft.com/office/drawing/2014/main" id="{41CC1A15-36EA-EF47-8029-C2C007B40D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992702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frame / 3 Blocks / 4 Images">
    <p:spTree>
      <p:nvGrpSpPr>
        <p:cNvPr id="1" name=""/>
        <p:cNvGrpSpPr/>
        <p:nvPr/>
      </p:nvGrpSpPr>
      <p:grpSpPr>
        <a:xfrm>
          <a:off x="0" y="0"/>
          <a:ext cx="0" cy="0"/>
          <a:chOff x="0" y="0"/>
          <a:chExt cx="0" cy="0"/>
        </a:xfrm>
      </p:grpSpPr>
      <p:sp>
        <p:nvSpPr>
          <p:cNvPr id="14" name="Shape 44">
            <a:extLst>
              <a:ext uri="{FF2B5EF4-FFF2-40B4-BE49-F238E27FC236}">
                <a16:creationId xmlns:a16="http://schemas.microsoft.com/office/drawing/2014/main" id="{A4D7FA38-E957-0E4A-B952-63385D559A7C}"/>
              </a:ext>
            </a:extLst>
          </p:cNvPr>
          <p:cNvSpPr/>
          <p:nvPr userDrawn="1"/>
        </p:nvSpPr>
        <p:spPr>
          <a:xfrm>
            <a:off x="155375" y="-22155"/>
            <a:ext cx="13282812" cy="142792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185DFFB-9827-1D4A-973E-98D773C50079}"/>
              </a:ext>
            </a:extLst>
          </p:cNvPr>
          <p:cNvSpPr/>
          <p:nvPr userDrawn="1"/>
        </p:nvSpPr>
        <p:spPr>
          <a:xfrm>
            <a:off x="7779434" y="-23398"/>
            <a:ext cx="5658754" cy="14154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 name="Rectangle 1">
            <a:extLst>
              <a:ext uri="{FF2B5EF4-FFF2-40B4-BE49-F238E27FC236}">
                <a16:creationId xmlns:a16="http://schemas.microsoft.com/office/drawing/2014/main" id="{504DEBF5-FCBF-5F49-AE18-6A99ABE52EC7}"/>
              </a:ext>
            </a:extLst>
          </p:cNvPr>
          <p:cNvSpPr/>
          <p:nvPr userDrawn="1"/>
        </p:nvSpPr>
        <p:spPr>
          <a:xfrm>
            <a:off x="7934178" y="112542"/>
            <a:ext cx="5504010" cy="6977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icture Placeholder 2">
            <a:extLst>
              <a:ext uri="{FF2B5EF4-FFF2-40B4-BE49-F238E27FC236}">
                <a16:creationId xmlns:a16="http://schemas.microsoft.com/office/drawing/2014/main" id="{ABF4301B-4DE6-A044-9364-0661AF7C4B69}"/>
              </a:ext>
            </a:extLst>
          </p:cNvPr>
          <p:cNvSpPr>
            <a:spLocks noGrp="1"/>
          </p:cNvSpPr>
          <p:nvPr>
            <p:ph type="pic" sz="quarter" idx="22"/>
          </p:nvPr>
        </p:nvSpPr>
        <p:spPr>
          <a:xfrm>
            <a:off x="8216073" y="341346"/>
            <a:ext cx="2294099" cy="32705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57" name="Picture Placeholder 2">
            <a:extLst>
              <a:ext uri="{FF2B5EF4-FFF2-40B4-BE49-F238E27FC236}">
                <a16:creationId xmlns:a16="http://schemas.microsoft.com/office/drawing/2014/main" id="{2AC08491-5987-F442-B33A-0F924AB36EFB}"/>
              </a:ext>
            </a:extLst>
          </p:cNvPr>
          <p:cNvSpPr>
            <a:spLocks noGrp="1"/>
          </p:cNvSpPr>
          <p:nvPr>
            <p:ph type="pic" sz="quarter" idx="24"/>
          </p:nvPr>
        </p:nvSpPr>
        <p:spPr>
          <a:xfrm>
            <a:off x="8216073" y="3810091"/>
            <a:ext cx="2294099" cy="304112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3" name="Text Placeholder 3">
            <a:extLst>
              <a:ext uri="{FF2B5EF4-FFF2-40B4-BE49-F238E27FC236}">
                <a16:creationId xmlns:a16="http://schemas.microsoft.com/office/drawing/2014/main" id="{95C4956B-01C9-AF43-9A3B-3F707BBFA2DA}"/>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47" name="Text Placeholder 3">
            <a:extLst>
              <a:ext uri="{FF2B5EF4-FFF2-40B4-BE49-F238E27FC236}">
                <a16:creationId xmlns:a16="http://schemas.microsoft.com/office/drawing/2014/main" id="{3F6FAFFF-E522-DE49-B62A-937DC4263855}"/>
              </a:ext>
            </a:extLst>
          </p:cNvPr>
          <p:cNvSpPr>
            <a:spLocks noGrp="1"/>
          </p:cNvSpPr>
          <p:nvPr>
            <p:ph type="body" sz="quarter" idx="12" hasCustomPrompt="1"/>
          </p:nvPr>
        </p:nvSpPr>
        <p:spPr>
          <a:xfrm>
            <a:off x="682736" y="1946066"/>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48" name="Text Placeholder 3">
            <a:extLst>
              <a:ext uri="{FF2B5EF4-FFF2-40B4-BE49-F238E27FC236}">
                <a16:creationId xmlns:a16="http://schemas.microsoft.com/office/drawing/2014/main" id="{430435DA-C860-0142-877F-C21DB60AB42F}"/>
              </a:ext>
            </a:extLst>
          </p:cNvPr>
          <p:cNvSpPr>
            <a:spLocks noGrp="1"/>
          </p:cNvSpPr>
          <p:nvPr>
            <p:ph type="body" sz="quarter" idx="13" hasCustomPrompt="1"/>
          </p:nvPr>
        </p:nvSpPr>
        <p:spPr>
          <a:xfrm>
            <a:off x="681942" y="2418229"/>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C585CF81-A641-8D46-92A9-5B5DCD10A8F5}"/>
              </a:ext>
            </a:extLst>
          </p:cNvPr>
          <p:cNvSpPr>
            <a:spLocks noGrp="1"/>
          </p:cNvSpPr>
          <p:nvPr>
            <p:ph type="body" sz="quarter" idx="18" hasCustomPrompt="1"/>
          </p:nvPr>
        </p:nvSpPr>
        <p:spPr>
          <a:xfrm>
            <a:off x="676196" y="3784532"/>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0" name="Text Placeholder 3">
            <a:extLst>
              <a:ext uri="{FF2B5EF4-FFF2-40B4-BE49-F238E27FC236}">
                <a16:creationId xmlns:a16="http://schemas.microsoft.com/office/drawing/2014/main" id="{2F3F5B61-6127-3C4C-80A4-9349633E4FAA}"/>
              </a:ext>
            </a:extLst>
          </p:cNvPr>
          <p:cNvSpPr>
            <a:spLocks noGrp="1"/>
          </p:cNvSpPr>
          <p:nvPr>
            <p:ph type="body" sz="quarter" idx="19" hasCustomPrompt="1"/>
          </p:nvPr>
        </p:nvSpPr>
        <p:spPr>
          <a:xfrm>
            <a:off x="675403" y="4239962"/>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53" name="Text Placeholder 3">
            <a:extLst>
              <a:ext uri="{FF2B5EF4-FFF2-40B4-BE49-F238E27FC236}">
                <a16:creationId xmlns:a16="http://schemas.microsoft.com/office/drawing/2014/main" id="{03F3B9F9-3A58-2943-AD28-BA5D7A663061}"/>
              </a:ext>
            </a:extLst>
          </p:cNvPr>
          <p:cNvSpPr>
            <a:spLocks noGrp="1"/>
          </p:cNvSpPr>
          <p:nvPr>
            <p:ph type="body" sz="quarter" idx="20" hasCustomPrompt="1"/>
          </p:nvPr>
        </p:nvSpPr>
        <p:spPr>
          <a:xfrm>
            <a:off x="675403" y="5622998"/>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4" name="Text Placeholder 3">
            <a:extLst>
              <a:ext uri="{FF2B5EF4-FFF2-40B4-BE49-F238E27FC236}">
                <a16:creationId xmlns:a16="http://schemas.microsoft.com/office/drawing/2014/main" id="{598E4655-AD98-0D4F-A072-07FC99555E5D}"/>
              </a:ext>
            </a:extLst>
          </p:cNvPr>
          <p:cNvSpPr>
            <a:spLocks noGrp="1"/>
          </p:cNvSpPr>
          <p:nvPr>
            <p:ph type="body" sz="quarter" idx="21" hasCustomPrompt="1"/>
          </p:nvPr>
        </p:nvSpPr>
        <p:spPr>
          <a:xfrm>
            <a:off x="674609" y="6078428"/>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2" name="Picture Placeholder 2">
            <a:extLst>
              <a:ext uri="{FF2B5EF4-FFF2-40B4-BE49-F238E27FC236}">
                <a16:creationId xmlns:a16="http://schemas.microsoft.com/office/drawing/2014/main" id="{794EBF05-4DE3-EC4C-B770-BAA2F4FC6AAF}"/>
              </a:ext>
            </a:extLst>
          </p:cNvPr>
          <p:cNvSpPr>
            <a:spLocks noGrp="1"/>
          </p:cNvSpPr>
          <p:nvPr>
            <p:ph type="pic" sz="quarter" idx="25"/>
          </p:nvPr>
        </p:nvSpPr>
        <p:spPr>
          <a:xfrm>
            <a:off x="10792067" y="3810091"/>
            <a:ext cx="2294099" cy="304112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3" name="Picture Placeholder 2">
            <a:extLst>
              <a:ext uri="{FF2B5EF4-FFF2-40B4-BE49-F238E27FC236}">
                <a16:creationId xmlns:a16="http://schemas.microsoft.com/office/drawing/2014/main" id="{2A56643B-D7F9-CB4F-AF4C-391A96E80840}"/>
              </a:ext>
            </a:extLst>
          </p:cNvPr>
          <p:cNvSpPr>
            <a:spLocks noGrp="1"/>
          </p:cNvSpPr>
          <p:nvPr>
            <p:ph type="pic" sz="quarter" idx="26"/>
          </p:nvPr>
        </p:nvSpPr>
        <p:spPr>
          <a:xfrm>
            <a:off x="10792066" y="341346"/>
            <a:ext cx="2294099" cy="32705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9" name="Rectangle 18">
            <a:extLst>
              <a:ext uri="{FF2B5EF4-FFF2-40B4-BE49-F238E27FC236}">
                <a16:creationId xmlns:a16="http://schemas.microsoft.com/office/drawing/2014/main" id="{F6F533D7-49DE-B547-8B09-EDA51FFA515A}"/>
              </a:ext>
            </a:extLst>
          </p:cNvPr>
          <p:cNvSpPr/>
          <p:nvPr userDrawn="1"/>
        </p:nvSpPr>
        <p:spPr>
          <a:xfrm>
            <a:off x="-4360" y="0"/>
            <a:ext cx="179984" cy="1397482"/>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0" name="Graphic 19">
            <a:extLst>
              <a:ext uri="{FF2B5EF4-FFF2-40B4-BE49-F238E27FC236}">
                <a16:creationId xmlns:a16="http://schemas.microsoft.com/office/drawing/2014/main" id="{F6555724-266C-9F4E-8FBA-D4E6B8F534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6053237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frame / 3 Blocks / 4 Images (w)">
    <p:spTree>
      <p:nvGrpSpPr>
        <p:cNvPr id="1" name=""/>
        <p:cNvGrpSpPr/>
        <p:nvPr/>
      </p:nvGrpSpPr>
      <p:grpSpPr>
        <a:xfrm>
          <a:off x="0" y="0"/>
          <a:ext cx="0" cy="0"/>
          <a:chOff x="0" y="0"/>
          <a:chExt cx="0" cy="0"/>
        </a:xfrm>
      </p:grpSpPr>
      <p:sp>
        <p:nvSpPr>
          <p:cNvPr id="14" name="Shape 44">
            <a:extLst>
              <a:ext uri="{FF2B5EF4-FFF2-40B4-BE49-F238E27FC236}">
                <a16:creationId xmlns:a16="http://schemas.microsoft.com/office/drawing/2014/main" id="{A4D7FA38-E957-0E4A-B952-63385D559A7C}"/>
              </a:ext>
            </a:extLst>
          </p:cNvPr>
          <p:cNvSpPr/>
          <p:nvPr userDrawn="1"/>
        </p:nvSpPr>
        <p:spPr>
          <a:xfrm>
            <a:off x="155375" y="-22155"/>
            <a:ext cx="13282812" cy="142792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5EC62D85-B393-E544-BBB4-3CBCA50FF88A}"/>
              </a:ext>
            </a:extLst>
          </p:cNvPr>
          <p:cNvSpPr/>
          <p:nvPr userDrawn="1"/>
        </p:nvSpPr>
        <p:spPr>
          <a:xfrm>
            <a:off x="6288258" y="-23398"/>
            <a:ext cx="7149930" cy="14154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4" name="Rectangle 23">
            <a:extLst>
              <a:ext uri="{FF2B5EF4-FFF2-40B4-BE49-F238E27FC236}">
                <a16:creationId xmlns:a16="http://schemas.microsoft.com/office/drawing/2014/main" id="{4D153E92-1787-AE4A-A3A0-9B7E16252596}"/>
              </a:ext>
            </a:extLst>
          </p:cNvPr>
          <p:cNvSpPr/>
          <p:nvPr userDrawn="1"/>
        </p:nvSpPr>
        <p:spPr>
          <a:xfrm>
            <a:off x="6429048" y="112542"/>
            <a:ext cx="7009140" cy="6977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3" name="Text Placeholder 3">
            <a:extLst>
              <a:ext uri="{FF2B5EF4-FFF2-40B4-BE49-F238E27FC236}">
                <a16:creationId xmlns:a16="http://schemas.microsoft.com/office/drawing/2014/main" id="{95C4956B-01C9-AF43-9A3B-3F707BBFA2DA}"/>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47" name="Text Placeholder 3">
            <a:extLst>
              <a:ext uri="{FF2B5EF4-FFF2-40B4-BE49-F238E27FC236}">
                <a16:creationId xmlns:a16="http://schemas.microsoft.com/office/drawing/2014/main" id="{3F6FAFFF-E522-DE49-B62A-937DC4263855}"/>
              </a:ext>
            </a:extLst>
          </p:cNvPr>
          <p:cNvSpPr>
            <a:spLocks noGrp="1"/>
          </p:cNvSpPr>
          <p:nvPr>
            <p:ph type="body" sz="quarter" idx="12" hasCustomPrompt="1"/>
          </p:nvPr>
        </p:nvSpPr>
        <p:spPr>
          <a:xfrm>
            <a:off x="682736" y="1946066"/>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48" name="Text Placeholder 3">
            <a:extLst>
              <a:ext uri="{FF2B5EF4-FFF2-40B4-BE49-F238E27FC236}">
                <a16:creationId xmlns:a16="http://schemas.microsoft.com/office/drawing/2014/main" id="{430435DA-C860-0142-877F-C21DB60AB42F}"/>
              </a:ext>
            </a:extLst>
          </p:cNvPr>
          <p:cNvSpPr>
            <a:spLocks noGrp="1"/>
          </p:cNvSpPr>
          <p:nvPr>
            <p:ph type="body" sz="quarter" idx="13" hasCustomPrompt="1"/>
          </p:nvPr>
        </p:nvSpPr>
        <p:spPr>
          <a:xfrm>
            <a:off x="681942" y="2418229"/>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C585CF81-A641-8D46-92A9-5B5DCD10A8F5}"/>
              </a:ext>
            </a:extLst>
          </p:cNvPr>
          <p:cNvSpPr>
            <a:spLocks noGrp="1"/>
          </p:cNvSpPr>
          <p:nvPr>
            <p:ph type="body" sz="quarter" idx="18" hasCustomPrompt="1"/>
          </p:nvPr>
        </p:nvSpPr>
        <p:spPr>
          <a:xfrm>
            <a:off x="676197" y="3784532"/>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0" name="Text Placeholder 3">
            <a:extLst>
              <a:ext uri="{FF2B5EF4-FFF2-40B4-BE49-F238E27FC236}">
                <a16:creationId xmlns:a16="http://schemas.microsoft.com/office/drawing/2014/main" id="{2F3F5B61-6127-3C4C-80A4-9349633E4FAA}"/>
              </a:ext>
            </a:extLst>
          </p:cNvPr>
          <p:cNvSpPr>
            <a:spLocks noGrp="1"/>
          </p:cNvSpPr>
          <p:nvPr>
            <p:ph type="body" sz="quarter" idx="19" hasCustomPrompt="1"/>
          </p:nvPr>
        </p:nvSpPr>
        <p:spPr>
          <a:xfrm>
            <a:off x="675403" y="4239962"/>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53" name="Text Placeholder 3">
            <a:extLst>
              <a:ext uri="{FF2B5EF4-FFF2-40B4-BE49-F238E27FC236}">
                <a16:creationId xmlns:a16="http://schemas.microsoft.com/office/drawing/2014/main" id="{03F3B9F9-3A58-2943-AD28-BA5D7A663061}"/>
              </a:ext>
            </a:extLst>
          </p:cNvPr>
          <p:cNvSpPr>
            <a:spLocks noGrp="1"/>
          </p:cNvSpPr>
          <p:nvPr>
            <p:ph type="body" sz="quarter" idx="20" hasCustomPrompt="1"/>
          </p:nvPr>
        </p:nvSpPr>
        <p:spPr>
          <a:xfrm>
            <a:off x="675403" y="5622998"/>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4" name="Text Placeholder 3">
            <a:extLst>
              <a:ext uri="{FF2B5EF4-FFF2-40B4-BE49-F238E27FC236}">
                <a16:creationId xmlns:a16="http://schemas.microsoft.com/office/drawing/2014/main" id="{598E4655-AD98-0D4F-A072-07FC99555E5D}"/>
              </a:ext>
            </a:extLst>
          </p:cNvPr>
          <p:cNvSpPr>
            <a:spLocks noGrp="1"/>
          </p:cNvSpPr>
          <p:nvPr>
            <p:ph type="body" sz="quarter" idx="21" hasCustomPrompt="1"/>
          </p:nvPr>
        </p:nvSpPr>
        <p:spPr>
          <a:xfrm>
            <a:off x="674609" y="6078428"/>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5" name="Picture Placeholder 2">
            <a:extLst>
              <a:ext uri="{FF2B5EF4-FFF2-40B4-BE49-F238E27FC236}">
                <a16:creationId xmlns:a16="http://schemas.microsoft.com/office/drawing/2014/main" id="{B2E9779A-736E-EC40-8CAC-FD94875EED69}"/>
              </a:ext>
            </a:extLst>
          </p:cNvPr>
          <p:cNvSpPr>
            <a:spLocks noGrp="1"/>
          </p:cNvSpPr>
          <p:nvPr>
            <p:ph type="pic" sz="quarter" idx="23"/>
          </p:nvPr>
        </p:nvSpPr>
        <p:spPr>
          <a:xfrm>
            <a:off x="6711721" y="341346"/>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6" name="Picture Placeholder 2">
            <a:extLst>
              <a:ext uri="{FF2B5EF4-FFF2-40B4-BE49-F238E27FC236}">
                <a16:creationId xmlns:a16="http://schemas.microsoft.com/office/drawing/2014/main" id="{C28FDF32-78AD-8442-B3C1-F92DBAAFE157}"/>
              </a:ext>
            </a:extLst>
          </p:cNvPr>
          <p:cNvSpPr>
            <a:spLocks noGrp="1"/>
          </p:cNvSpPr>
          <p:nvPr>
            <p:ph type="pic" sz="quarter" idx="24"/>
          </p:nvPr>
        </p:nvSpPr>
        <p:spPr>
          <a:xfrm>
            <a:off x="10021404" y="341346"/>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7" name="Picture Placeholder 2">
            <a:extLst>
              <a:ext uri="{FF2B5EF4-FFF2-40B4-BE49-F238E27FC236}">
                <a16:creationId xmlns:a16="http://schemas.microsoft.com/office/drawing/2014/main" id="{CC2AD0B3-63C0-A24B-A112-FB429E2EF9D1}"/>
              </a:ext>
            </a:extLst>
          </p:cNvPr>
          <p:cNvSpPr>
            <a:spLocks noGrp="1"/>
          </p:cNvSpPr>
          <p:nvPr>
            <p:ph type="pic" sz="quarter" idx="25"/>
          </p:nvPr>
        </p:nvSpPr>
        <p:spPr>
          <a:xfrm>
            <a:off x="6711721" y="3661700"/>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8" name="Picture Placeholder 2">
            <a:extLst>
              <a:ext uri="{FF2B5EF4-FFF2-40B4-BE49-F238E27FC236}">
                <a16:creationId xmlns:a16="http://schemas.microsoft.com/office/drawing/2014/main" id="{514DB23A-258F-2049-BBF9-7CBE40D8CFF1}"/>
              </a:ext>
            </a:extLst>
          </p:cNvPr>
          <p:cNvSpPr>
            <a:spLocks noGrp="1"/>
          </p:cNvSpPr>
          <p:nvPr>
            <p:ph type="pic" sz="quarter" idx="26"/>
          </p:nvPr>
        </p:nvSpPr>
        <p:spPr>
          <a:xfrm>
            <a:off x="10021404" y="3661700"/>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9" name="Rectangle 18">
            <a:extLst>
              <a:ext uri="{FF2B5EF4-FFF2-40B4-BE49-F238E27FC236}">
                <a16:creationId xmlns:a16="http://schemas.microsoft.com/office/drawing/2014/main" id="{6B29E002-AF59-5B4D-B933-5929DBED8826}"/>
              </a:ext>
            </a:extLst>
          </p:cNvPr>
          <p:cNvSpPr/>
          <p:nvPr userDrawn="1"/>
        </p:nvSpPr>
        <p:spPr>
          <a:xfrm>
            <a:off x="-4360" y="0"/>
            <a:ext cx="179984" cy="1397482"/>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0" name="Graphic 19">
            <a:extLst>
              <a:ext uri="{FF2B5EF4-FFF2-40B4-BE49-F238E27FC236}">
                <a16:creationId xmlns:a16="http://schemas.microsoft.com/office/drawing/2014/main" id="{C977282B-DEB3-CF4C-8671-1D7889723C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120701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lose (Teal)">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09"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8095963" y="494614"/>
            <a:ext cx="4073238" cy="553998"/>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in touch with us</a:t>
            </a:r>
          </a:p>
        </p:txBody>
      </p:sp>
      <p:sp>
        <p:nvSpPr>
          <p:cNvPr id="21" name="Rectangle 20">
            <a:extLst>
              <a:ext uri="{FF2B5EF4-FFF2-40B4-BE49-F238E27FC236}">
                <a16:creationId xmlns:a16="http://schemas.microsoft.com/office/drawing/2014/main" id="{772CA2C9-36B3-5141-8E84-D6100D860D7D}"/>
              </a:ext>
            </a:extLst>
          </p:cNvPr>
          <p:cNvSpPr/>
          <p:nvPr userDrawn="1"/>
        </p:nvSpPr>
        <p:spPr>
          <a:xfrm>
            <a:off x="8095964" y="1407338"/>
            <a:ext cx="4498246" cy="270843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Text Placeholder 3">
            <a:extLst>
              <a:ext uri="{FF2B5EF4-FFF2-40B4-BE49-F238E27FC236}">
                <a16:creationId xmlns:a16="http://schemas.microsoft.com/office/drawing/2014/main" id="{20A9486F-1669-D248-BDB4-81FF3CBED950}"/>
              </a:ext>
            </a:extLst>
          </p:cNvPr>
          <p:cNvSpPr>
            <a:spLocks noGrp="1"/>
          </p:cNvSpPr>
          <p:nvPr>
            <p:ph type="body" sz="quarter" idx="27"/>
          </p:nvPr>
        </p:nvSpPr>
        <p:spPr>
          <a:xfrm>
            <a:off x="8095963" y="4695334"/>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dirty="0"/>
              <a:t>Click to edit</a:t>
            </a:r>
          </a:p>
        </p:txBody>
      </p:sp>
      <p:pic>
        <p:nvPicPr>
          <p:cNvPr id="8" name="Graphic 7">
            <a:extLst>
              <a:ext uri="{FF2B5EF4-FFF2-40B4-BE49-F238E27FC236}">
                <a16:creationId xmlns:a16="http://schemas.microsoft.com/office/drawing/2014/main" id="{1204A9DF-6967-46F9-B16E-8B5B0CAE2E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2236132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lose (Teal)">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09"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8095963" y="494614"/>
            <a:ext cx="4073238" cy="553998"/>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in touch with us</a:t>
            </a:r>
          </a:p>
        </p:txBody>
      </p:sp>
      <p:pic>
        <p:nvPicPr>
          <p:cNvPr id="20" name="Picture 19">
            <a:extLst>
              <a:ext uri="{FF2B5EF4-FFF2-40B4-BE49-F238E27FC236}">
                <a16:creationId xmlns:a16="http://schemas.microsoft.com/office/drawing/2014/main" id="{4E5294E6-D190-1149-B77E-48052594851E}"/>
              </a:ext>
            </a:extLst>
          </p:cNvPr>
          <p:cNvPicPr>
            <a:picLocks noChangeAspect="1"/>
          </p:cNvPicPr>
          <p:nvPr userDrawn="1"/>
        </p:nvPicPr>
        <p:blipFill>
          <a:blip r:embed="rId4"/>
          <a:stretch>
            <a:fillRect/>
          </a:stretch>
        </p:blipFill>
        <p:spPr>
          <a:xfrm>
            <a:off x="10410094" y="6453862"/>
            <a:ext cx="2522472" cy="570102"/>
          </a:xfrm>
          <a:prstGeom prst="rect">
            <a:avLst/>
          </a:prstGeom>
        </p:spPr>
      </p:pic>
      <p:sp>
        <p:nvSpPr>
          <p:cNvPr id="21" name="Rectangle 20">
            <a:extLst>
              <a:ext uri="{FF2B5EF4-FFF2-40B4-BE49-F238E27FC236}">
                <a16:creationId xmlns:a16="http://schemas.microsoft.com/office/drawing/2014/main" id="{772CA2C9-36B3-5141-8E84-D6100D860D7D}"/>
              </a:ext>
            </a:extLst>
          </p:cNvPr>
          <p:cNvSpPr/>
          <p:nvPr userDrawn="1"/>
        </p:nvSpPr>
        <p:spPr>
          <a:xfrm>
            <a:off x="8095964" y="1407338"/>
            <a:ext cx="4498246" cy="270843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Text Placeholder 3">
            <a:extLst>
              <a:ext uri="{FF2B5EF4-FFF2-40B4-BE49-F238E27FC236}">
                <a16:creationId xmlns:a16="http://schemas.microsoft.com/office/drawing/2014/main" id="{20A9486F-1669-D248-BDB4-81FF3CBED950}"/>
              </a:ext>
            </a:extLst>
          </p:cNvPr>
          <p:cNvSpPr>
            <a:spLocks noGrp="1"/>
          </p:cNvSpPr>
          <p:nvPr>
            <p:ph type="body" sz="quarter" idx="27"/>
          </p:nvPr>
        </p:nvSpPr>
        <p:spPr>
          <a:xfrm>
            <a:off x="8095963" y="4695334"/>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dirty="0"/>
              <a:t>Click to edit</a:t>
            </a:r>
          </a:p>
        </p:txBody>
      </p:sp>
    </p:spTree>
    <p:extLst>
      <p:ext uri="{BB962C8B-B14F-4D97-AF65-F5344CB8AC3E}">
        <p14:creationId xmlns:p14="http://schemas.microsoft.com/office/powerpoint/2010/main" val="37257870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lose (off-white)">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10"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5507542" y="453871"/>
            <a:ext cx="3182546" cy="1017586"/>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a:t>
            </a:r>
            <a:b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in touch with us</a:t>
            </a:r>
          </a:p>
        </p:txBody>
      </p:sp>
      <p:pic>
        <p:nvPicPr>
          <p:cNvPr id="20" name="Picture 19">
            <a:extLst>
              <a:ext uri="{FF2B5EF4-FFF2-40B4-BE49-F238E27FC236}">
                <a16:creationId xmlns:a16="http://schemas.microsoft.com/office/drawing/2014/main" id="{4E5294E6-D190-1149-B77E-48052594851E}"/>
              </a:ext>
            </a:extLst>
          </p:cNvPr>
          <p:cNvPicPr>
            <a:picLocks noChangeAspect="1"/>
          </p:cNvPicPr>
          <p:nvPr userDrawn="1"/>
        </p:nvPicPr>
        <p:blipFill>
          <a:blip r:embed="rId4"/>
          <a:stretch>
            <a:fillRect/>
          </a:stretch>
        </p:blipFill>
        <p:spPr>
          <a:xfrm>
            <a:off x="10410094" y="6453861"/>
            <a:ext cx="2522472" cy="570102"/>
          </a:xfrm>
          <a:prstGeom prst="rect">
            <a:avLst/>
          </a:prstGeom>
        </p:spPr>
      </p:pic>
      <p:sp>
        <p:nvSpPr>
          <p:cNvPr id="21" name="Rectangle 20">
            <a:extLst>
              <a:ext uri="{FF2B5EF4-FFF2-40B4-BE49-F238E27FC236}">
                <a16:creationId xmlns:a16="http://schemas.microsoft.com/office/drawing/2014/main" id="{772CA2C9-36B3-5141-8E84-D6100D860D7D}"/>
              </a:ext>
            </a:extLst>
          </p:cNvPr>
          <p:cNvSpPr/>
          <p:nvPr userDrawn="1"/>
        </p:nvSpPr>
        <p:spPr>
          <a:xfrm>
            <a:off x="9165669" y="529747"/>
            <a:ext cx="1579384" cy="1445589"/>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Brighton</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BN3 3JQ</a:t>
            </a:r>
          </a:p>
          <a:p>
            <a:pPr marL="0" marR="0" lvl="0" indent="0" algn="l" defTabSz="1110854" rtl="0" eaLnBrk="1" fontAlgn="auto" latinLnBrk="0" hangingPunct="1">
              <a:lnSpc>
                <a:spcPct val="90000"/>
              </a:lnSpc>
              <a:spcBef>
                <a:spcPct val="10000"/>
              </a:spcBef>
              <a:spcAft>
                <a:spcPct val="100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p>
        </p:txBody>
      </p:sp>
      <p:sp>
        <p:nvSpPr>
          <p:cNvPr id="22" name="Rectangle 21">
            <a:extLst>
              <a:ext uri="{FF2B5EF4-FFF2-40B4-BE49-F238E27FC236}">
                <a16:creationId xmlns:a16="http://schemas.microsoft.com/office/drawing/2014/main" id="{45B4D5C7-6B1F-1F42-841C-335D3099B0CA}"/>
              </a:ext>
            </a:extLst>
          </p:cNvPr>
          <p:cNvSpPr/>
          <p:nvPr userDrawn="1"/>
        </p:nvSpPr>
        <p:spPr>
          <a:xfrm>
            <a:off x="11318015" y="529745"/>
            <a:ext cx="1579384" cy="1035220"/>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77-81 Borough Road London</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SE1 1DN</a:t>
            </a:r>
          </a:p>
        </p:txBody>
      </p:sp>
      <p:sp>
        <p:nvSpPr>
          <p:cNvPr id="23" name="Rectangle 22">
            <a:extLst>
              <a:ext uri="{FF2B5EF4-FFF2-40B4-BE49-F238E27FC236}">
                <a16:creationId xmlns:a16="http://schemas.microsoft.com/office/drawing/2014/main" id="{2049A865-8FFE-1B41-908E-1762020AD329}"/>
              </a:ext>
            </a:extLst>
          </p:cNvPr>
          <p:cNvSpPr/>
          <p:nvPr userDrawn="1"/>
        </p:nvSpPr>
        <p:spPr>
          <a:xfrm>
            <a:off x="9165669" y="2595989"/>
            <a:ext cx="1579384" cy="126188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mn-lt"/>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a:t>
            </a:r>
            <a:br>
              <a:rPr kumimoji="0" lang="en-GB" sz="1200" b="0"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5-23 Peace Centre, Singapore </a:t>
            </a: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mn-lt"/>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mn-lt"/>
                <a:ea typeface="+mn-ea"/>
                <a:cs typeface="Arial" charset="0"/>
              </a:rPr>
              <a:t>T +65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25" name="Rectangle 24">
            <a:extLst>
              <a:ext uri="{FF2B5EF4-FFF2-40B4-BE49-F238E27FC236}">
                <a16:creationId xmlns:a16="http://schemas.microsoft.com/office/drawing/2014/main" id="{40725404-2EE7-9246-BE20-C1976092C78F}"/>
              </a:ext>
            </a:extLst>
          </p:cNvPr>
          <p:cNvSpPr/>
          <p:nvPr userDrawn="1"/>
        </p:nvSpPr>
        <p:spPr>
          <a:xfrm>
            <a:off x="5507541" y="4618846"/>
            <a:ext cx="3828963" cy="1795363"/>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Fiona </a:t>
            </a:r>
            <a:r>
              <a:rPr kumimoji="0" lang="en-US" sz="1800" b="1" i="0" u="none" strike="noStrike" kern="1200" cap="none" spc="0" normalizeH="0" baseline="0" noProof="0" dirty="0" err="1">
                <a:ln>
                  <a:noFill/>
                </a:ln>
                <a:solidFill>
                  <a:schemeClr val="bg1"/>
                </a:solidFill>
                <a:effectLst/>
                <a:uLnTx/>
                <a:uFillTx/>
                <a:latin typeface="Arial" panose="020B0604020202020204"/>
                <a:ea typeface="+mn-ea"/>
                <a:cs typeface="+mn-cs"/>
              </a:rPr>
              <a:t>McNae</a:t>
            </a:r>
            <a:b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chemeClr val="bg1"/>
                </a:solidFill>
                <a:effectLst/>
                <a:uLnTx/>
                <a:uFillTx/>
                <a:latin typeface="Arial" panose="020B0604020202020204"/>
                <a:ea typeface="+mn-ea"/>
                <a:cs typeface="+mn-cs"/>
              </a:rPr>
              <a:t>f.mcnae@space-doctors.com</a:t>
            </a: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Cato Hunt</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c.hunt@space-doctors.com</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24901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ver Yellow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8" name="Graphic 7">
            <a:extLst>
              <a:ext uri="{FF2B5EF4-FFF2-40B4-BE49-F238E27FC236}">
                <a16:creationId xmlns:a16="http://schemas.microsoft.com/office/drawing/2014/main" id="{6EFA19A2-AAFE-4EF7-B306-117DDB72B1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9" name="Graphic 8">
            <a:extLst>
              <a:ext uri="{FF2B5EF4-FFF2-40B4-BE49-F238E27FC236}">
                <a16:creationId xmlns:a16="http://schemas.microsoft.com/office/drawing/2014/main" id="{B508C5EF-C023-4892-9884-0ED4B04A6F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907742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ver Yellow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57" name="Graphic 56">
            <a:extLst>
              <a:ext uri="{FF2B5EF4-FFF2-40B4-BE49-F238E27FC236}">
                <a16:creationId xmlns:a16="http://schemas.microsoft.com/office/drawing/2014/main" id="{BB9C1118-77FD-594C-BE5A-66DBDCACE3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0583" y="1135891"/>
            <a:ext cx="5294328" cy="5294328"/>
          </a:xfrm>
          <a:prstGeom prst="rect">
            <a:avLst/>
          </a:prstGeom>
        </p:spPr>
      </p:pic>
      <p:pic>
        <p:nvPicPr>
          <p:cNvPr id="9" name="Graphic 8">
            <a:extLst>
              <a:ext uri="{FF2B5EF4-FFF2-40B4-BE49-F238E27FC236}">
                <a16:creationId xmlns:a16="http://schemas.microsoft.com/office/drawing/2014/main" id="{C2435770-8CCE-4E61-A31D-99C62FE940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BA28F11C-F360-4A66-9601-300C4DA0E3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291904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ver Yellow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7" name="Picture Placeholder 16">
            <a:extLst>
              <a:ext uri="{FF2B5EF4-FFF2-40B4-BE49-F238E27FC236}">
                <a16:creationId xmlns:a16="http://schemas.microsoft.com/office/drawing/2014/main" id="{A9C6AA80-1D88-4B48-A2CE-E72C1139A461}"/>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C1260EE1-98FE-4934-9ECE-DCCEBD7FBF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B5E2E27D-5D7F-40DD-A30A-FDB61D07170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582196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Black (1) Im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47" name="Picture Placeholder 16">
            <a:extLst>
              <a:ext uri="{FF2B5EF4-FFF2-40B4-BE49-F238E27FC236}">
                <a16:creationId xmlns:a16="http://schemas.microsoft.com/office/drawing/2014/main" id="{FB4A74B6-8FA4-5449-937D-48612C62E152}"/>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341A4527-9AD9-410E-B731-F10AC9912B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297" y="1177325"/>
            <a:ext cx="2769519" cy="841373"/>
          </a:xfrm>
          <a:prstGeom prst="rect">
            <a:avLst/>
          </a:prstGeom>
        </p:spPr>
      </p:pic>
      <p:pic>
        <p:nvPicPr>
          <p:cNvPr id="10" name="Graphic 9">
            <a:extLst>
              <a:ext uri="{FF2B5EF4-FFF2-40B4-BE49-F238E27FC236}">
                <a16:creationId xmlns:a16="http://schemas.microsoft.com/office/drawing/2014/main" id="{F9107E62-6DBF-4E36-BE3F-2DD675907A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6185969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ver Yellow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5B8B2E3B-1334-4EC7-BD93-82EEC494AB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9BE2F0D1-160D-47AF-9118-E8422D73EA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7135149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ver Yellow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54242C0D-A761-424D-9AC5-A694D2C7C5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02B27DE1-8A6F-4326-B08F-33274B9D5A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1424499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ver Off-white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C4C1A3FF-4854-4B75-AE05-130760EB9F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98D03C02-40F5-474A-9166-CD99D837F2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41677245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ver Off-white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927A2EE3-BA87-450D-B7FF-0E2622C02B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7F8D3D0F-7561-4DF7-83D6-8EDEC95795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2043620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ver Whit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a:buNone/>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1984"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7" name="Picture Placeholder 16">
            <a:extLst>
              <a:ext uri="{FF2B5EF4-FFF2-40B4-BE49-F238E27FC236}">
                <a16:creationId xmlns:a16="http://schemas.microsoft.com/office/drawing/2014/main" id="{A9C6AA80-1D88-4B48-A2CE-E72C1139A461}"/>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AC2F509D-2FB3-48D7-8116-DDF65403C2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51245520-CC19-4F1D-BD37-379A2BB00E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28314727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ver White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BBD2B68C-D7C0-4C50-94B0-39136639EC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7BFDB916-1538-40B4-B877-0B940B6267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35987169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ver White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5D76E8C3-2494-4C5A-BCBB-0619302145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1FB77FA5-58EB-42D5-8F6D-F3AF98BF1E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30283431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Black (1) No Im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8" name="Graphic 7">
            <a:extLst>
              <a:ext uri="{FF2B5EF4-FFF2-40B4-BE49-F238E27FC236}">
                <a16:creationId xmlns:a16="http://schemas.microsoft.com/office/drawing/2014/main" id="{22557F5C-4D93-4BFA-9F08-80B7D631FB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297" y="1177325"/>
            <a:ext cx="2769519" cy="841373"/>
          </a:xfrm>
          <a:prstGeom prst="rect">
            <a:avLst/>
          </a:prstGeom>
        </p:spPr>
      </p:pic>
      <p:pic>
        <p:nvPicPr>
          <p:cNvPr id="9" name="Graphic 8">
            <a:extLst>
              <a:ext uri="{FF2B5EF4-FFF2-40B4-BE49-F238E27FC236}">
                <a16:creationId xmlns:a16="http://schemas.microsoft.com/office/drawing/2014/main" id="{E473D7DB-4660-48FE-9EE0-D2B21C3F98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9071285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Black (1) Im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47" name="Picture Placeholder 16">
            <a:extLst>
              <a:ext uri="{FF2B5EF4-FFF2-40B4-BE49-F238E27FC236}">
                <a16:creationId xmlns:a16="http://schemas.microsoft.com/office/drawing/2014/main" id="{FB4A74B6-8FA4-5449-937D-48612C62E152}"/>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4010D1AE-B80F-4026-9B24-985111274A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297" y="1177325"/>
            <a:ext cx="2769519" cy="841373"/>
          </a:xfrm>
          <a:prstGeom prst="rect">
            <a:avLst/>
          </a:prstGeom>
        </p:spPr>
      </p:pic>
      <p:pic>
        <p:nvPicPr>
          <p:cNvPr id="10" name="Graphic 9">
            <a:extLst>
              <a:ext uri="{FF2B5EF4-FFF2-40B4-BE49-F238E27FC236}">
                <a16:creationId xmlns:a16="http://schemas.microsoft.com/office/drawing/2014/main" id="{00AB421D-4F7D-4765-9661-2716FA5BAD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782577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Black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67E73653-40AA-48FA-995B-019E10080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62633" y="1177325"/>
            <a:ext cx="2769519" cy="841373"/>
          </a:xfrm>
          <a:prstGeom prst="rect">
            <a:avLst/>
          </a:prstGeom>
        </p:spPr>
      </p:pic>
      <p:pic>
        <p:nvPicPr>
          <p:cNvPr id="11" name="Graphic 10">
            <a:extLst>
              <a:ext uri="{FF2B5EF4-FFF2-40B4-BE49-F238E27FC236}">
                <a16:creationId xmlns:a16="http://schemas.microsoft.com/office/drawing/2014/main" id="{F6C087E7-A7D0-466E-AB08-8A8BEFF9B7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196256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Black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EC0D0E49-99FF-4703-81EC-DEF59BF677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62633" y="1177325"/>
            <a:ext cx="2769519" cy="841373"/>
          </a:xfrm>
          <a:prstGeom prst="rect">
            <a:avLst/>
          </a:prstGeom>
        </p:spPr>
      </p:pic>
      <p:pic>
        <p:nvPicPr>
          <p:cNvPr id="11" name="Graphic 10">
            <a:extLst>
              <a:ext uri="{FF2B5EF4-FFF2-40B4-BE49-F238E27FC236}">
                <a16:creationId xmlns:a16="http://schemas.microsoft.com/office/drawing/2014/main" id="{AA214A35-8212-4D9C-9FD2-63DBD37A57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9201153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Logo : Yellow">
    <p:spTree>
      <p:nvGrpSpPr>
        <p:cNvPr id="1" name=""/>
        <p:cNvGrpSpPr/>
        <p:nvPr/>
      </p:nvGrpSpPr>
      <p:grpSpPr>
        <a:xfrm>
          <a:off x="0" y="0"/>
          <a:ext cx="0" cy="0"/>
          <a:chOff x="0" y="0"/>
          <a:chExt cx="0" cy="0"/>
        </a:xfrm>
      </p:grpSpPr>
      <p:sp>
        <p:nvSpPr>
          <p:cNvPr id="34" name="Shape 44">
            <a:extLst>
              <a:ext uri="{FF2B5EF4-FFF2-40B4-BE49-F238E27FC236}">
                <a16:creationId xmlns:a16="http://schemas.microsoft.com/office/drawing/2014/main" id="{EECC0FD8-9CC3-A146-905D-18464888A0AD}"/>
              </a:ext>
            </a:extLst>
          </p:cNvPr>
          <p:cNvSpPr/>
          <p:nvPr userDrawn="1"/>
        </p:nvSpPr>
        <p:spPr>
          <a:xfrm>
            <a:off x="-2382" y="0"/>
            <a:ext cx="13440781"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a:extLst>
              <a:ext uri="{FF2B5EF4-FFF2-40B4-BE49-F238E27FC236}">
                <a16:creationId xmlns:a16="http://schemas.microsoft.com/office/drawing/2014/main" id="{73A1F2D7-0659-1743-BF33-3395D5A5033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3046" r="80574"/>
          <a:stretch/>
        </p:blipFill>
        <p:spPr>
          <a:xfrm rot="16200000">
            <a:off x="10184418" y="4310876"/>
            <a:ext cx="1473782" cy="5079467"/>
          </a:xfrm>
          <a:prstGeom prst="rect">
            <a:avLst/>
          </a:prstGeom>
        </p:spPr>
      </p:pic>
      <p:pic>
        <p:nvPicPr>
          <p:cNvPr id="27" name="Graphic 26">
            <a:extLst>
              <a:ext uri="{FF2B5EF4-FFF2-40B4-BE49-F238E27FC236}">
                <a16:creationId xmlns:a16="http://schemas.microsoft.com/office/drawing/2014/main" id="{BC5F22A6-59E6-D048-9054-C1CA0B8468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82" y="-10049"/>
            <a:ext cx="3160252" cy="3160252"/>
          </a:xfrm>
          <a:prstGeom prst="rect">
            <a:avLst/>
          </a:prstGeom>
        </p:spPr>
      </p:pic>
      <p:sp>
        <p:nvSpPr>
          <p:cNvPr id="30" name="Slide Number Placeholder 1">
            <a:extLst>
              <a:ext uri="{FF2B5EF4-FFF2-40B4-BE49-F238E27FC236}">
                <a16:creationId xmlns:a16="http://schemas.microsoft.com/office/drawing/2014/main" id="{A3AAFCBE-ED5D-6248-B9B9-2376C1DDE050}"/>
              </a:ext>
            </a:extLst>
          </p:cNvPr>
          <p:cNvSpPr txBox="1">
            <a:spLocks/>
          </p:cNvSpPr>
          <p:nvPr userDrawn="1"/>
        </p:nvSpPr>
        <p:spPr>
          <a:xfrm>
            <a:off x="1769083" y="7154285"/>
            <a:ext cx="2641167" cy="433216"/>
          </a:xfrm>
          <a:prstGeom prst="rect">
            <a:avLst/>
          </a:prstGeom>
        </p:spPr>
        <p:txBody>
          <a:bodyPr lIns="0" tIns="0" rIns="0" bIns="0" anchor="ctr" anchorCtr="0">
            <a:noAutofit/>
          </a:bodyPr>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650" b="0" i="0" u="none" strike="noStrike" kern="500" cap="none" spc="0" normalizeH="0" baseline="0" noProof="0" dirty="0">
                <a:ln>
                  <a:noFill/>
                </a:ln>
                <a:solidFill>
                  <a:srgbClr val="070914"/>
                </a:solidFill>
                <a:effectLst/>
                <a:uLnTx/>
                <a:uFillTx/>
                <a:latin typeface="Arial" panose="020B0604020202020204"/>
                <a:ea typeface="+mn-ea"/>
                <a:cs typeface="Arial"/>
              </a:rPr>
              <a:t>Confidential, for internal distribution only. All rights reserved </a:t>
            </a:r>
            <a:r>
              <a:rPr kumimoji="0" lang="en-US" sz="650" b="0" i="0" u="none" strike="noStrike" kern="500" cap="none" spc="0" normalizeH="0" baseline="0" noProof="0" dirty="0">
                <a:ln>
                  <a:noFill/>
                </a:ln>
                <a:solidFill>
                  <a:srgbClr val="070914"/>
                </a:solidFill>
                <a:effectLst/>
                <a:uLnTx/>
                <a:uFillTx/>
                <a:latin typeface="Arial" panose="020B0604020202020204"/>
                <a:ea typeface="+mn-ea"/>
                <a:cs typeface="Arial"/>
              </a:rPr>
              <a:t>© 2020</a:t>
            </a:r>
            <a:endParaRPr kumimoji="0" lang="en-GB" sz="650" b="0" i="0" u="none" strike="noStrike" kern="500" cap="none" spc="0" normalizeH="0" baseline="0" noProof="0" dirty="0">
              <a:ln>
                <a:noFill/>
              </a:ln>
              <a:solidFill>
                <a:srgbClr val="070914"/>
              </a:solidFill>
              <a:effectLst/>
              <a:uLnTx/>
              <a:uFillTx/>
              <a:latin typeface="Arial" panose="020B0604020202020204"/>
              <a:ea typeface="+mn-ea"/>
              <a:cs typeface="Arial"/>
            </a:endParaRPr>
          </a:p>
        </p:txBody>
      </p:sp>
      <p:grpSp>
        <p:nvGrpSpPr>
          <p:cNvPr id="31" name="Group 30">
            <a:extLst>
              <a:ext uri="{FF2B5EF4-FFF2-40B4-BE49-F238E27FC236}">
                <a16:creationId xmlns:a16="http://schemas.microsoft.com/office/drawing/2014/main" id="{ABEE8061-DAEB-F64E-840C-8CFF17706252}"/>
              </a:ext>
            </a:extLst>
          </p:cNvPr>
          <p:cNvGrpSpPr/>
          <p:nvPr userDrawn="1"/>
        </p:nvGrpSpPr>
        <p:grpSpPr>
          <a:xfrm>
            <a:off x="10921309" y="6628551"/>
            <a:ext cx="2213238" cy="525734"/>
            <a:chOff x="6237070" y="571328"/>
            <a:chExt cx="3252195" cy="772529"/>
          </a:xfrm>
        </p:grpSpPr>
        <p:pic>
          <p:nvPicPr>
            <p:cNvPr id="32" name="Graphic 31">
              <a:extLst>
                <a:ext uri="{FF2B5EF4-FFF2-40B4-BE49-F238E27FC236}">
                  <a16:creationId xmlns:a16="http://schemas.microsoft.com/office/drawing/2014/main" id="{167D24AE-723F-034A-870C-2AB02203FC3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37070" y="571328"/>
              <a:ext cx="755786" cy="755786"/>
            </a:xfrm>
            <a:prstGeom prst="rect">
              <a:avLst/>
            </a:prstGeom>
          </p:spPr>
        </p:pic>
        <p:pic>
          <p:nvPicPr>
            <p:cNvPr id="33" name="Graphic 32">
              <a:extLst>
                <a:ext uri="{FF2B5EF4-FFF2-40B4-BE49-F238E27FC236}">
                  <a16:creationId xmlns:a16="http://schemas.microsoft.com/office/drawing/2014/main" id="{D9D6410D-5834-C54F-BCE8-9424C0A5B1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9927" y="588071"/>
              <a:ext cx="2339338" cy="755786"/>
            </a:xfrm>
            <a:prstGeom prst="rect">
              <a:avLst/>
            </a:prstGeom>
          </p:spPr>
        </p:pic>
      </p:grpSp>
      <p:sp>
        <p:nvSpPr>
          <p:cNvPr id="11" name="Text Placeholder 3">
            <a:extLst>
              <a:ext uri="{FF2B5EF4-FFF2-40B4-BE49-F238E27FC236}">
                <a16:creationId xmlns:a16="http://schemas.microsoft.com/office/drawing/2014/main" id="{4F753646-7448-CD4E-91C8-0FA427D3D143}"/>
              </a:ext>
            </a:extLst>
          </p:cNvPr>
          <p:cNvSpPr>
            <a:spLocks noGrp="1"/>
          </p:cNvSpPr>
          <p:nvPr>
            <p:ph type="body" sz="quarter" idx="12" hasCustomPrompt="1"/>
          </p:nvPr>
        </p:nvSpPr>
        <p:spPr>
          <a:xfrm>
            <a:off x="2829719" y="2126687"/>
            <a:ext cx="7467840" cy="2688173"/>
          </a:xfrm>
          <a:prstGeom prst="rect">
            <a:avLst/>
          </a:prstGeom>
        </p:spPr>
        <p:txBody>
          <a:bodyPr lIns="0"/>
          <a:lstStyle>
            <a:lvl1pPr marL="13998" indent="-13998">
              <a:buNone/>
              <a:tabLst/>
              <a:defRPr sz="4000" b="1" i="0">
                <a:solidFill>
                  <a:schemeClr val="bg1"/>
                </a:solidFill>
                <a:latin typeface="Arial Nova" panose="020B0504020202020204" pitchFamily="34" charset="0"/>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405D4356-823A-3943-91D4-275555516FB3}"/>
              </a:ext>
            </a:extLst>
          </p:cNvPr>
          <p:cNvSpPr>
            <a:spLocks noGrp="1"/>
          </p:cNvSpPr>
          <p:nvPr>
            <p:ph type="body" sz="quarter" idx="13" hasCustomPrompt="1"/>
          </p:nvPr>
        </p:nvSpPr>
        <p:spPr>
          <a:xfrm>
            <a:off x="2829719" y="5128357"/>
            <a:ext cx="3277991" cy="361270"/>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pic>
        <p:nvPicPr>
          <p:cNvPr id="15" name="Graphic 14">
            <a:extLst>
              <a:ext uri="{FF2B5EF4-FFF2-40B4-BE49-F238E27FC236}">
                <a16:creationId xmlns:a16="http://schemas.microsoft.com/office/drawing/2014/main" id="{669BAED1-8558-4657-BD9A-227BB9CF23F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155835" y="4632003"/>
            <a:ext cx="2000250" cy="1076325"/>
          </a:xfrm>
          <a:prstGeom prst="rect">
            <a:avLst/>
          </a:prstGeom>
        </p:spPr>
      </p:pic>
    </p:spTree>
    <p:extLst>
      <p:ext uri="{BB962C8B-B14F-4D97-AF65-F5344CB8AC3E}">
        <p14:creationId xmlns:p14="http://schemas.microsoft.com/office/powerpoint/2010/main" val="28096703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der : Yellow">
    <p:spTree>
      <p:nvGrpSpPr>
        <p:cNvPr id="1" name=""/>
        <p:cNvGrpSpPr/>
        <p:nvPr/>
      </p:nvGrpSpPr>
      <p:grpSpPr>
        <a:xfrm>
          <a:off x="0" y="0"/>
          <a:ext cx="0" cy="0"/>
          <a:chOff x="0" y="0"/>
          <a:chExt cx="0" cy="0"/>
        </a:xfrm>
      </p:grpSpPr>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accent6"/>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683CB0D-789F-BE46-A405-F9246DAD2D5B}"/>
              </a:ext>
            </a:extLst>
          </p:cNvPr>
          <p:cNvSpPr/>
          <p:nvPr userDrawn="1"/>
        </p:nvSpPr>
        <p:spPr>
          <a:xfrm>
            <a:off x="328874" y="3753637"/>
            <a:ext cx="626974" cy="203582"/>
          </a:xfrm>
          <a:prstGeom prst="rect">
            <a:avLst/>
          </a:prstGeom>
          <a:solidFill>
            <a:schemeClr val="bg1"/>
          </a:solidFill>
          <a:ln w="12700">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4" name="Rectangle 13">
            <a:extLst>
              <a:ext uri="{FF2B5EF4-FFF2-40B4-BE49-F238E27FC236}">
                <a16:creationId xmlns:a16="http://schemas.microsoft.com/office/drawing/2014/main" id="{1C03CB8D-6655-944F-BD30-4A51F3284768}"/>
              </a:ext>
            </a:extLst>
          </p:cNvPr>
          <p:cNvSpPr/>
          <p:nvPr userDrawn="1"/>
        </p:nvSpPr>
        <p:spPr>
          <a:xfrm>
            <a:off x="1547514" y="233847"/>
            <a:ext cx="23011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8" name="Rectangle 17">
            <a:extLst>
              <a:ext uri="{FF2B5EF4-FFF2-40B4-BE49-F238E27FC236}">
                <a16:creationId xmlns:a16="http://schemas.microsoft.com/office/drawing/2014/main" id="{75EF5871-44E2-5344-8E3A-3942D29D8210}"/>
              </a:ext>
            </a:extLst>
          </p:cNvPr>
          <p:cNvSpPr/>
          <p:nvPr userDrawn="1"/>
        </p:nvSpPr>
        <p:spPr>
          <a:xfrm>
            <a:off x="-1" y="1"/>
            <a:ext cx="1060101" cy="755967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20">
            <a:extLst>
              <a:ext uri="{FF2B5EF4-FFF2-40B4-BE49-F238E27FC236}">
                <a16:creationId xmlns:a16="http://schemas.microsoft.com/office/drawing/2014/main" id="{B82D44F9-3B80-4148-8691-2B53AB24FDBC}"/>
              </a:ext>
            </a:extLst>
          </p:cNvPr>
          <p:cNvSpPr/>
          <p:nvPr userDrawn="1"/>
        </p:nvSpPr>
        <p:spPr>
          <a:xfrm>
            <a:off x="1647257" y="676566"/>
            <a:ext cx="626947" cy="560563"/>
          </a:xfrm>
          <a:prstGeom prst="rect">
            <a:avLst/>
          </a:prstGeom>
          <a:solidFill>
            <a:schemeClr val="bg1"/>
          </a:solidFill>
          <a:ln w="12700">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0" name="Graphic 19">
            <a:extLst>
              <a:ext uri="{FF2B5EF4-FFF2-40B4-BE49-F238E27FC236}">
                <a16:creationId xmlns:a16="http://schemas.microsoft.com/office/drawing/2014/main" id="{8814DAFB-AED4-614E-B08F-8DDA67673B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39580986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vider : Black">
    <p:spTree>
      <p:nvGrpSpPr>
        <p:cNvPr id="1" name=""/>
        <p:cNvGrpSpPr/>
        <p:nvPr/>
      </p:nvGrpSpPr>
      <p:grpSpPr>
        <a:xfrm>
          <a:off x="0" y="0"/>
          <a:ext cx="0" cy="0"/>
          <a:chOff x="0" y="0"/>
          <a:chExt cx="0" cy="0"/>
        </a:xfrm>
      </p:grpSpPr>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3" name="Rectangle 22">
            <a:extLst>
              <a:ext uri="{FF2B5EF4-FFF2-40B4-BE49-F238E27FC236}">
                <a16:creationId xmlns:a16="http://schemas.microsoft.com/office/drawing/2014/main" id="{C3A46A7E-5A6C-3E4A-922E-BF15B1F0E7B8}"/>
              </a:ext>
            </a:extLst>
          </p:cNvPr>
          <p:cNvSpPr/>
          <p:nvPr userDrawn="1"/>
        </p:nvSpPr>
        <p:spPr>
          <a:xfrm>
            <a:off x="-1" y="1"/>
            <a:ext cx="1060101" cy="755967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5" name="Rectangle 24">
            <a:extLst>
              <a:ext uri="{FF2B5EF4-FFF2-40B4-BE49-F238E27FC236}">
                <a16:creationId xmlns:a16="http://schemas.microsoft.com/office/drawing/2014/main" id="{AEE10833-D020-CB48-9417-0BADDABF5586}"/>
              </a:ext>
            </a:extLst>
          </p:cNvPr>
          <p:cNvSpPr/>
          <p:nvPr userDrawn="1"/>
        </p:nvSpPr>
        <p:spPr>
          <a:xfrm>
            <a:off x="-1" y="1"/>
            <a:ext cx="1060101" cy="7559672"/>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A71AF008-D3D8-1647-98E2-EA7D2320E6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4262922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vider : Off-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636EDB-1383-4046-9304-828CBDD42792}"/>
              </a:ext>
            </a:extLst>
          </p:cNvPr>
          <p:cNvSpPr/>
          <p:nvPr userDrawn="1"/>
        </p:nvSpPr>
        <p:spPr>
          <a:xfrm>
            <a:off x="0" y="0"/>
            <a:ext cx="13453082"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dirty="0"/>
          </a:p>
        </p:txBody>
      </p:sp>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bg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1C03CB8D-6655-944F-BD30-4A51F3284768}"/>
              </a:ext>
            </a:extLst>
          </p:cNvPr>
          <p:cNvSpPr/>
          <p:nvPr userDrawn="1"/>
        </p:nvSpPr>
        <p:spPr>
          <a:xfrm>
            <a:off x="1547514" y="233847"/>
            <a:ext cx="23011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003A9C8F-8FC1-7A48-A37B-9949A54992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795827" y="6902360"/>
            <a:ext cx="657254" cy="657315"/>
          </a:xfrm>
          <a:prstGeom prst="rect">
            <a:avLst/>
          </a:prstGeom>
        </p:spPr>
      </p:pic>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8" name="Rectangle 17">
            <a:extLst>
              <a:ext uri="{FF2B5EF4-FFF2-40B4-BE49-F238E27FC236}">
                <a16:creationId xmlns:a16="http://schemas.microsoft.com/office/drawing/2014/main" id="{1F4C9F6F-74B9-9D41-BDAF-2AAFAAF9B8D5}"/>
              </a:ext>
            </a:extLst>
          </p:cNvPr>
          <p:cNvSpPr/>
          <p:nvPr userDrawn="1"/>
        </p:nvSpPr>
        <p:spPr>
          <a:xfrm>
            <a:off x="1647257" y="676566"/>
            <a:ext cx="626947" cy="560563"/>
          </a:xfrm>
          <a:prstGeom prst="rect">
            <a:avLst/>
          </a:prstGeom>
          <a:solidFill>
            <a:srgbClr val="F0EDEB"/>
          </a:solidFill>
          <a:ln w="12700">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D99BFEFC-4ADE-6D49-9C27-49DF07DF34D3}"/>
              </a:ext>
            </a:extLst>
          </p:cNvPr>
          <p:cNvSpPr/>
          <p:nvPr userDrawn="1"/>
        </p:nvSpPr>
        <p:spPr>
          <a:xfrm>
            <a:off x="-1" y="1"/>
            <a:ext cx="1060101" cy="755967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57EA4084-B5FC-0442-8AED-BDC133B0AC22}"/>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36929761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Text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1243584" y="2361248"/>
            <a:ext cx="10515600" cy="3496831"/>
          </a:xfrm>
          <a:prstGeom prst="rect">
            <a:avLst/>
          </a:prstGeom>
        </p:spPr>
        <p:txBody>
          <a:bodyPr lIns="0" anchor="b"/>
          <a:lstStyle>
            <a:lvl1pPr marL="0" indent="0">
              <a:lnSpc>
                <a:spcPct val="90000"/>
              </a:lnSpc>
              <a:spcBef>
                <a:spcPts val="600"/>
              </a:spcBef>
              <a:buNone/>
              <a:tabLst/>
              <a:defRPr sz="60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Rectangle 28">
            <a:extLst>
              <a:ext uri="{FF2B5EF4-FFF2-40B4-BE49-F238E27FC236}">
                <a16:creationId xmlns:a16="http://schemas.microsoft.com/office/drawing/2014/main" id="{564B6E59-1AF8-9F46-8662-7113BD61674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1243584" y="6070753"/>
            <a:ext cx="8163887" cy="1315654"/>
          </a:xfrm>
          <a:prstGeom prst="rect">
            <a:avLst/>
          </a:prstGeom>
        </p:spPr>
        <p:txBody>
          <a:bodyPr lIns="0" anchor="t"/>
          <a:lstStyle>
            <a:lvl1pPr marL="0" indent="0" algn="l">
              <a:lnSpc>
                <a:spcPct val="100000"/>
              </a:lnSpc>
              <a:spcBef>
                <a:spcPts val="400"/>
              </a:spcBef>
              <a:buNone/>
              <a:tabLst/>
              <a:defRPr lang="en-GB" sz="18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pic>
        <p:nvPicPr>
          <p:cNvPr id="10" name="Graphic 9">
            <a:extLst>
              <a:ext uri="{FF2B5EF4-FFF2-40B4-BE49-F238E27FC236}">
                <a16:creationId xmlns:a16="http://schemas.microsoft.com/office/drawing/2014/main" id="{C4F0FD30-D4A2-8242-ADAE-9AB3F9CDA62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5212141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Image / Text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4227811" y="356463"/>
            <a:ext cx="8303373" cy="3093875"/>
          </a:xfrm>
          <a:prstGeom prst="rect">
            <a:avLst/>
          </a:prstGeom>
        </p:spPr>
        <p:txBody>
          <a:bodyPr lIns="0" anchor="b"/>
          <a:lstStyle>
            <a:lvl1pPr marL="0" indent="0">
              <a:lnSpc>
                <a:spcPct val="90000"/>
              </a:lnSpc>
              <a:spcBef>
                <a:spcPts val="600"/>
              </a:spcBef>
              <a:buNone/>
              <a:tabLst/>
              <a:defRPr sz="60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Rectangle 28">
            <a:extLst>
              <a:ext uri="{FF2B5EF4-FFF2-40B4-BE49-F238E27FC236}">
                <a16:creationId xmlns:a16="http://schemas.microsoft.com/office/drawing/2014/main" id="{564B6E59-1AF8-9F46-8662-7113BD61674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4224528" y="3623105"/>
            <a:ext cx="7802157" cy="1723807"/>
          </a:xfrm>
          <a:prstGeom prst="rect">
            <a:avLst/>
          </a:prstGeom>
        </p:spPr>
        <p:txBody>
          <a:bodyPr lIns="0" anchor="t"/>
          <a:lstStyle>
            <a:lvl1pPr marL="0" indent="0" algn="l">
              <a:lnSpc>
                <a:spcPct val="100000"/>
              </a:lnSpc>
              <a:spcBef>
                <a:spcPts val="400"/>
              </a:spcBef>
              <a:buNone/>
              <a:tabLst/>
              <a:defRPr lang="en-GB" sz="18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Picture Placeholder 2">
            <a:extLst>
              <a:ext uri="{FF2B5EF4-FFF2-40B4-BE49-F238E27FC236}">
                <a16:creationId xmlns:a16="http://schemas.microsoft.com/office/drawing/2014/main" id="{2EF8DD08-4422-D54F-894C-55968DA14BB4}"/>
              </a:ext>
            </a:extLst>
          </p:cNvPr>
          <p:cNvSpPr>
            <a:spLocks noGrp="1"/>
          </p:cNvSpPr>
          <p:nvPr>
            <p:ph type="pic" sz="quarter" idx="12" hasCustomPrompt="1"/>
          </p:nvPr>
        </p:nvSpPr>
        <p:spPr>
          <a:xfrm>
            <a:off x="175624" y="0"/>
            <a:ext cx="3646752" cy="3496831"/>
          </a:xfrm>
          <a:prstGeom prst="rect">
            <a:avLst/>
          </a:prstGeom>
        </p:spPr>
        <p:txBody>
          <a:bodyPr anchor="ctr"/>
          <a:lstStyle>
            <a:lvl1pPr marL="0" indent="0" algn="ctr">
              <a:buNone/>
              <a:defRPr sz="2000"/>
            </a:lvl1pPr>
          </a:lstStyle>
          <a:p>
            <a:r>
              <a:rPr lang="en-US" dirty="0"/>
              <a:t>Insert IMG</a:t>
            </a:r>
          </a:p>
        </p:txBody>
      </p:sp>
      <p:cxnSp>
        <p:nvCxnSpPr>
          <p:cNvPr id="11" name="Straight Connector 10">
            <a:extLst>
              <a:ext uri="{FF2B5EF4-FFF2-40B4-BE49-F238E27FC236}">
                <a16:creationId xmlns:a16="http://schemas.microsoft.com/office/drawing/2014/main" id="{41070DAA-7015-A046-9A32-A4E387DB9B38}"/>
              </a:ext>
            </a:extLst>
          </p:cNvPr>
          <p:cNvCxnSpPr/>
          <p:nvPr userDrawn="1"/>
        </p:nvCxnSpPr>
        <p:spPr>
          <a:xfrm>
            <a:off x="4234756" y="3496831"/>
            <a:ext cx="83033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3004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Image Big / Text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3" name="Picture Placeholder 2">
            <a:extLst>
              <a:ext uri="{FF2B5EF4-FFF2-40B4-BE49-F238E27FC236}">
                <a16:creationId xmlns:a16="http://schemas.microsoft.com/office/drawing/2014/main" id="{80C179E1-E15C-B14B-9117-F00DEDAD2D89}"/>
              </a:ext>
            </a:extLst>
          </p:cNvPr>
          <p:cNvSpPr>
            <a:spLocks noGrp="1"/>
          </p:cNvSpPr>
          <p:nvPr>
            <p:ph type="pic" sz="quarter" idx="12" hasCustomPrompt="1"/>
          </p:nvPr>
        </p:nvSpPr>
        <p:spPr>
          <a:xfrm>
            <a:off x="4706" y="0"/>
            <a:ext cx="5642541" cy="7559675"/>
          </a:xfrm>
          <a:prstGeom prst="rect">
            <a:avLst/>
          </a:prstGeom>
          <a:noFill/>
        </p:spPr>
        <p:txBody>
          <a:bodyPr anchor="ctr"/>
          <a:lstStyle>
            <a:lvl1pPr marL="0" indent="0" algn="ctr">
              <a:buNone/>
              <a:defRPr sz="2000"/>
            </a:lvl1pPr>
          </a:lstStyle>
          <a:p>
            <a:r>
              <a:rPr lang="en-US" dirty="0"/>
              <a:t>Insert IMG</a:t>
            </a: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6223148" y="2301980"/>
            <a:ext cx="6198458" cy="3496831"/>
          </a:xfrm>
          <a:prstGeom prst="rect">
            <a:avLst/>
          </a:prstGeom>
        </p:spPr>
        <p:txBody>
          <a:bodyPr lIns="0" anchor="b"/>
          <a:lstStyle>
            <a:lvl1pPr marL="0" indent="0">
              <a:lnSpc>
                <a:spcPct val="90000"/>
              </a:lnSpc>
              <a:spcBef>
                <a:spcPts val="400"/>
              </a:spcBef>
              <a:buNone/>
              <a:tabLst/>
              <a:defRPr sz="48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6223148" y="6000286"/>
            <a:ext cx="5493717" cy="1469896"/>
          </a:xfrm>
          <a:prstGeom prst="rect">
            <a:avLst/>
          </a:prstGeom>
        </p:spPr>
        <p:txBody>
          <a:bodyPr lIns="0" anchor="t"/>
          <a:lstStyle>
            <a:lvl1pPr marL="0" indent="0">
              <a:lnSpc>
                <a:spcPct val="100000"/>
              </a:lnSpc>
              <a:spcBef>
                <a:spcPts val="400"/>
              </a:spcBef>
              <a:buNone/>
              <a:tabLst/>
              <a:defRPr lang="en-GB" sz="16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cxnSp>
        <p:nvCxnSpPr>
          <p:cNvPr id="9" name="Straight Connector 8">
            <a:extLst>
              <a:ext uri="{FF2B5EF4-FFF2-40B4-BE49-F238E27FC236}">
                <a16:creationId xmlns:a16="http://schemas.microsoft.com/office/drawing/2014/main" id="{22BA6D9E-4A35-E747-A936-AF9CE1B553CB}"/>
              </a:ext>
            </a:extLst>
          </p:cNvPr>
          <p:cNvCxnSpPr>
            <a:cxnSpLocks/>
          </p:cNvCxnSpPr>
          <p:nvPr userDrawn="1"/>
        </p:nvCxnSpPr>
        <p:spPr>
          <a:xfrm>
            <a:off x="6223148" y="5855017"/>
            <a:ext cx="66094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1453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dirty="0"/>
          </a:p>
        </p:txBody>
      </p:sp>
      <p:sp>
        <p:nvSpPr>
          <p:cNvPr id="9" name="Rectangle 8">
            <a:extLst>
              <a:ext uri="{FF2B5EF4-FFF2-40B4-BE49-F238E27FC236}">
                <a16:creationId xmlns:a16="http://schemas.microsoft.com/office/drawing/2014/main" id="{7D89B651-4A46-A642-A9CB-674FAEF385EE}"/>
              </a:ext>
            </a:extLst>
          </p:cNvPr>
          <p:cNvSpPr/>
          <p:nvPr userDrawn="1"/>
        </p:nvSpPr>
        <p:spPr>
          <a:xfrm>
            <a:off x="-4361" y="0"/>
            <a:ext cx="185335" cy="1397482"/>
          </a:xfrm>
          <a:prstGeom prst="rect">
            <a:avLst/>
          </a:prstGeom>
          <a:solidFill>
            <a:schemeClr val="accent6"/>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1243584" y="2361248"/>
            <a:ext cx="10515600" cy="3496831"/>
          </a:xfrm>
          <a:prstGeom prst="rect">
            <a:avLst/>
          </a:prstGeom>
        </p:spPr>
        <p:txBody>
          <a:bodyPr lIns="0" anchor="b"/>
          <a:lstStyle>
            <a:lvl1pPr marL="0" indent="0">
              <a:lnSpc>
                <a:spcPct val="90000"/>
              </a:lnSpc>
              <a:spcBef>
                <a:spcPts val="600"/>
              </a:spcBef>
              <a:buNone/>
              <a:tabLst/>
              <a:defRPr sz="60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1243584" y="6070753"/>
            <a:ext cx="8163887" cy="1315654"/>
          </a:xfrm>
          <a:prstGeom prst="rect">
            <a:avLst/>
          </a:prstGeom>
        </p:spPr>
        <p:txBody>
          <a:bodyPr lIns="0" anchor="t"/>
          <a:lstStyle>
            <a:lvl1pPr marL="0" indent="0" algn="l">
              <a:lnSpc>
                <a:spcPct val="100000"/>
              </a:lnSpc>
              <a:spcBef>
                <a:spcPts val="400"/>
              </a:spcBef>
              <a:buNone/>
              <a:tabLst/>
              <a:defRPr lang="en-GB" sz="18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pic>
        <p:nvPicPr>
          <p:cNvPr id="10" name="Graphic 9">
            <a:extLst>
              <a:ext uri="{FF2B5EF4-FFF2-40B4-BE49-F238E27FC236}">
                <a16:creationId xmlns:a16="http://schemas.microsoft.com/office/drawing/2014/main" id="{C4F0FD30-D4A2-8242-ADAE-9AB3F9CDA62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7672716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Image /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4227811" y="356463"/>
            <a:ext cx="8303373" cy="3093875"/>
          </a:xfrm>
          <a:prstGeom prst="rect">
            <a:avLst/>
          </a:prstGeom>
        </p:spPr>
        <p:txBody>
          <a:bodyPr lIns="0" anchor="b"/>
          <a:lstStyle>
            <a:lvl1pPr marL="0" indent="0">
              <a:lnSpc>
                <a:spcPct val="90000"/>
              </a:lnSpc>
              <a:spcBef>
                <a:spcPts val="600"/>
              </a:spcBef>
              <a:buNone/>
              <a:tabLst/>
              <a:defRPr sz="60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4224528" y="3623105"/>
            <a:ext cx="7802157" cy="1723807"/>
          </a:xfrm>
          <a:prstGeom prst="rect">
            <a:avLst/>
          </a:prstGeom>
        </p:spPr>
        <p:txBody>
          <a:bodyPr lIns="0" anchor="t"/>
          <a:lstStyle>
            <a:lvl1pPr marL="0" indent="0" algn="l">
              <a:lnSpc>
                <a:spcPct val="100000"/>
              </a:lnSpc>
              <a:spcBef>
                <a:spcPts val="400"/>
              </a:spcBef>
              <a:buNone/>
              <a:tabLst/>
              <a:defRPr lang="en-GB" sz="18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Picture Placeholder 2">
            <a:extLst>
              <a:ext uri="{FF2B5EF4-FFF2-40B4-BE49-F238E27FC236}">
                <a16:creationId xmlns:a16="http://schemas.microsoft.com/office/drawing/2014/main" id="{2EF8DD08-4422-D54F-894C-55968DA14BB4}"/>
              </a:ext>
            </a:extLst>
          </p:cNvPr>
          <p:cNvSpPr>
            <a:spLocks noGrp="1"/>
          </p:cNvSpPr>
          <p:nvPr>
            <p:ph type="pic" sz="quarter" idx="12" hasCustomPrompt="1"/>
          </p:nvPr>
        </p:nvSpPr>
        <p:spPr>
          <a:xfrm>
            <a:off x="175624" y="0"/>
            <a:ext cx="3646752" cy="3496831"/>
          </a:xfrm>
          <a:prstGeom prst="rect">
            <a:avLst/>
          </a:prstGeom>
        </p:spPr>
        <p:txBody>
          <a:bodyPr anchor="ctr"/>
          <a:lstStyle>
            <a:lvl1pPr marL="0" indent="0" algn="ctr">
              <a:buNone/>
              <a:defRPr sz="2000"/>
            </a:lvl1pPr>
          </a:lstStyle>
          <a:p>
            <a:r>
              <a:rPr lang="en-US" dirty="0"/>
              <a:t>Insert IMG</a:t>
            </a:r>
          </a:p>
        </p:txBody>
      </p:sp>
      <p:cxnSp>
        <p:nvCxnSpPr>
          <p:cNvPr id="11" name="Straight Connector 10">
            <a:extLst>
              <a:ext uri="{FF2B5EF4-FFF2-40B4-BE49-F238E27FC236}">
                <a16:creationId xmlns:a16="http://schemas.microsoft.com/office/drawing/2014/main" id="{41070DAA-7015-A046-9A32-A4E387DB9B38}"/>
              </a:ext>
            </a:extLst>
          </p:cNvPr>
          <p:cNvCxnSpPr/>
          <p:nvPr userDrawn="1"/>
        </p:nvCxnSpPr>
        <p:spPr>
          <a:xfrm>
            <a:off x="4234756" y="3496831"/>
            <a:ext cx="83033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684C329-7F31-024B-9681-E350A1F3B551}"/>
              </a:ext>
            </a:extLst>
          </p:cNvPr>
          <p:cNvSpPr/>
          <p:nvPr userDrawn="1"/>
        </p:nvSpPr>
        <p:spPr>
          <a:xfrm>
            <a:off x="-4361" y="0"/>
            <a:ext cx="185335" cy="1397482"/>
          </a:xfrm>
          <a:prstGeom prst="rect">
            <a:avLst/>
          </a:prstGeom>
          <a:solidFill>
            <a:schemeClr val="accent6"/>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Tree>
    <p:extLst>
      <p:ext uri="{BB962C8B-B14F-4D97-AF65-F5344CB8AC3E}">
        <p14:creationId xmlns:p14="http://schemas.microsoft.com/office/powerpoint/2010/main" val="841487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Image Big /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3" name="Picture Placeholder 2">
            <a:extLst>
              <a:ext uri="{FF2B5EF4-FFF2-40B4-BE49-F238E27FC236}">
                <a16:creationId xmlns:a16="http://schemas.microsoft.com/office/drawing/2014/main" id="{80C179E1-E15C-B14B-9117-F00DEDAD2D89}"/>
              </a:ext>
            </a:extLst>
          </p:cNvPr>
          <p:cNvSpPr>
            <a:spLocks noGrp="1"/>
          </p:cNvSpPr>
          <p:nvPr>
            <p:ph type="pic" sz="quarter" idx="12" hasCustomPrompt="1"/>
          </p:nvPr>
        </p:nvSpPr>
        <p:spPr>
          <a:xfrm>
            <a:off x="4706" y="0"/>
            <a:ext cx="5642541" cy="7559675"/>
          </a:xfrm>
          <a:prstGeom prst="rect">
            <a:avLst/>
          </a:prstGeom>
        </p:spPr>
        <p:txBody>
          <a:bodyPr anchor="ctr"/>
          <a:lstStyle>
            <a:lvl1pPr marL="0" indent="0" algn="ctr">
              <a:buNone/>
              <a:defRPr sz="2000"/>
            </a:lvl1pPr>
          </a:lstStyle>
          <a:p>
            <a:r>
              <a:rPr lang="en-US" dirty="0"/>
              <a:t>Insert IMG</a:t>
            </a: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6223148" y="2301980"/>
            <a:ext cx="6198458" cy="3496831"/>
          </a:xfrm>
          <a:prstGeom prst="rect">
            <a:avLst/>
          </a:prstGeom>
        </p:spPr>
        <p:txBody>
          <a:bodyPr lIns="0" anchor="b"/>
          <a:lstStyle>
            <a:lvl1pPr marL="0" indent="0">
              <a:lnSpc>
                <a:spcPct val="90000"/>
              </a:lnSpc>
              <a:spcBef>
                <a:spcPts val="400"/>
              </a:spcBef>
              <a:buNone/>
              <a:tabLst/>
              <a:defRPr sz="48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6223148" y="6000286"/>
            <a:ext cx="5493717" cy="1469896"/>
          </a:xfrm>
          <a:prstGeom prst="rect">
            <a:avLst/>
          </a:prstGeom>
        </p:spPr>
        <p:txBody>
          <a:bodyPr lIns="0" anchor="t"/>
          <a:lstStyle>
            <a:lvl1pPr marL="0" indent="0">
              <a:lnSpc>
                <a:spcPct val="100000"/>
              </a:lnSpc>
              <a:spcBef>
                <a:spcPts val="400"/>
              </a:spcBef>
              <a:buNone/>
              <a:tabLst/>
              <a:defRPr lang="en-GB" sz="16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cxnSp>
        <p:nvCxnSpPr>
          <p:cNvPr id="9" name="Straight Connector 8">
            <a:extLst>
              <a:ext uri="{FF2B5EF4-FFF2-40B4-BE49-F238E27FC236}">
                <a16:creationId xmlns:a16="http://schemas.microsoft.com/office/drawing/2014/main" id="{22BA6D9E-4A35-E747-A936-AF9CE1B553CB}"/>
              </a:ext>
            </a:extLst>
          </p:cNvPr>
          <p:cNvCxnSpPr>
            <a:cxnSpLocks/>
          </p:cNvCxnSpPr>
          <p:nvPr userDrawn="1"/>
        </p:nvCxnSpPr>
        <p:spPr>
          <a:xfrm>
            <a:off x="6223148" y="5855017"/>
            <a:ext cx="66094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878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Logo : Yellow">
    <p:spTree>
      <p:nvGrpSpPr>
        <p:cNvPr id="1" name=""/>
        <p:cNvGrpSpPr/>
        <p:nvPr/>
      </p:nvGrpSpPr>
      <p:grpSpPr>
        <a:xfrm>
          <a:off x="0" y="0"/>
          <a:ext cx="0" cy="0"/>
          <a:chOff x="0" y="0"/>
          <a:chExt cx="0" cy="0"/>
        </a:xfrm>
      </p:grpSpPr>
      <p:sp>
        <p:nvSpPr>
          <p:cNvPr id="34" name="Shape 44">
            <a:extLst>
              <a:ext uri="{FF2B5EF4-FFF2-40B4-BE49-F238E27FC236}">
                <a16:creationId xmlns:a16="http://schemas.microsoft.com/office/drawing/2014/main" id="{EECC0FD8-9CC3-A146-905D-18464888A0AD}"/>
              </a:ext>
            </a:extLst>
          </p:cNvPr>
          <p:cNvSpPr/>
          <p:nvPr userDrawn="1"/>
        </p:nvSpPr>
        <p:spPr>
          <a:xfrm>
            <a:off x="-2382" y="0"/>
            <a:ext cx="13440781"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a:extLst>
              <a:ext uri="{FF2B5EF4-FFF2-40B4-BE49-F238E27FC236}">
                <a16:creationId xmlns:a16="http://schemas.microsoft.com/office/drawing/2014/main" id="{73A1F2D7-0659-1743-BF33-3395D5A5033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3046" r="80574"/>
          <a:stretch/>
        </p:blipFill>
        <p:spPr>
          <a:xfrm rot="16200000">
            <a:off x="10184418" y="4310876"/>
            <a:ext cx="1473782" cy="5079467"/>
          </a:xfrm>
          <a:prstGeom prst="rect">
            <a:avLst/>
          </a:prstGeom>
        </p:spPr>
      </p:pic>
      <p:pic>
        <p:nvPicPr>
          <p:cNvPr id="27" name="Graphic 26">
            <a:extLst>
              <a:ext uri="{FF2B5EF4-FFF2-40B4-BE49-F238E27FC236}">
                <a16:creationId xmlns:a16="http://schemas.microsoft.com/office/drawing/2014/main" id="{BC5F22A6-59E6-D048-9054-C1CA0B8468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82" y="-10049"/>
            <a:ext cx="3160252" cy="3160252"/>
          </a:xfrm>
          <a:prstGeom prst="rect">
            <a:avLst/>
          </a:prstGeom>
        </p:spPr>
      </p:pic>
      <p:sp>
        <p:nvSpPr>
          <p:cNvPr id="30" name="Slide Number Placeholder 1">
            <a:extLst>
              <a:ext uri="{FF2B5EF4-FFF2-40B4-BE49-F238E27FC236}">
                <a16:creationId xmlns:a16="http://schemas.microsoft.com/office/drawing/2014/main" id="{A3AAFCBE-ED5D-6248-B9B9-2376C1DDE050}"/>
              </a:ext>
            </a:extLst>
          </p:cNvPr>
          <p:cNvSpPr txBox="1">
            <a:spLocks/>
          </p:cNvSpPr>
          <p:nvPr userDrawn="1"/>
        </p:nvSpPr>
        <p:spPr>
          <a:xfrm>
            <a:off x="1769083" y="7154285"/>
            <a:ext cx="2641167" cy="433216"/>
          </a:xfrm>
          <a:prstGeom prst="rect">
            <a:avLst/>
          </a:prstGeom>
        </p:spPr>
        <p:txBody>
          <a:bodyPr lIns="0" tIns="0" rIns="0" bIns="0" anchor="ctr" anchorCtr="0">
            <a:noAutofit/>
          </a:bodyPr>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650" b="0" i="0" u="none" strike="noStrike" kern="500" cap="none" spc="0" normalizeH="0" baseline="0" noProof="0" dirty="0">
                <a:ln>
                  <a:noFill/>
                </a:ln>
                <a:solidFill>
                  <a:srgbClr val="070914"/>
                </a:solidFill>
                <a:effectLst/>
                <a:uLnTx/>
                <a:uFillTx/>
                <a:latin typeface="Arial" panose="020B0604020202020204"/>
                <a:ea typeface="+mn-ea"/>
                <a:cs typeface="Arial"/>
              </a:rPr>
              <a:t>Confidential, for internal distribution only. All rights reserved </a:t>
            </a:r>
            <a:r>
              <a:rPr kumimoji="0" lang="en-US" sz="650" b="0" i="0" u="none" strike="noStrike" kern="500" cap="none" spc="0" normalizeH="0" baseline="0" noProof="0" dirty="0">
                <a:ln>
                  <a:noFill/>
                </a:ln>
                <a:solidFill>
                  <a:srgbClr val="070914"/>
                </a:solidFill>
                <a:effectLst/>
                <a:uLnTx/>
                <a:uFillTx/>
                <a:latin typeface="Arial" panose="020B0604020202020204"/>
                <a:ea typeface="+mn-ea"/>
                <a:cs typeface="Arial"/>
              </a:rPr>
              <a:t>© 2020</a:t>
            </a:r>
            <a:endParaRPr kumimoji="0" lang="en-GB" sz="650" b="0" i="0" u="none" strike="noStrike" kern="500" cap="none" spc="0" normalizeH="0" baseline="0" noProof="0" dirty="0">
              <a:ln>
                <a:noFill/>
              </a:ln>
              <a:solidFill>
                <a:srgbClr val="070914"/>
              </a:solidFill>
              <a:effectLst/>
              <a:uLnTx/>
              <a:uFillTx/>
              <a:latin typeface="Arial" panose="020B0604020202020204"/>
              <a:ea typeface="+mn-ea"/>
              <a:cs typeface="Arial"/>
            </a:endParaRPr>
          </a:p>
        </p:txBody>
      </p:sp>
      <p:grpSp>
        <p:nvGrpSpPr>
          <p:cNvPr id="31" name="Group 30">
            <a:extLst>
              <a:ext uri="{FF2B5EF4-FFF2-40B4-BE49-F238E27FC236}">
                <a16:creationId xmlns:a16="http://schemas.microsoft.com/office/drawing/2014/main" id="{ABEE8061-DAEB-F64E-840C-8CFF17706252}"/>
              </a:ext>
            </a:extLst>
          </p:cNvPr>
          <p:cNvGrpSpPr/>
          <p:nvPr userDrawn="1"/>
        </p:nvGrpSpPr>
        <p:grpSpPr>
          <a:xfrm>
            <a:off x="10921309" y="6628551"/>
            <a:ext cx="2213238" cy="525734"/>
            <a:chOff x="6237070" y="571328"/>
            <a:chExt cx="3252195" cy="772529"/>
          </a:xfrm>
        </p:grpSpPr>
        <p:pic>
          <p:nvPicPr>
            <p:cNvPr id="32" name="Graphic 31">
              <a:extLst>
                <a:ext uri="{FF2B5EF4-FFF2-40B4-BE49-F238E27FC236}">
                  <a16:creationId xmlns:a16="http://schemas.microsoft.com/office/drawing/2014/main" id="{167D24AE-723F-034A-870C-2AB02203FC3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37070" y="571328"/>
              <a:ext cx="755786" cy="755786"/>
            </a:xfrm>
            <a:prstGeom prst="rect">
              <a:avLst/>
            </a:prstGeom>
          </p:spPr>
        </p:pic>
        <p:pic>
          <p:nvPicPr>
            <p:cNvPr id="33" name="Graphic 32">
              <a:extLst>
                <a:ext uri="{FF2B5EF4-FFF2-40B4-BE49-F238E27FC236}">
                  <a16:creationId xmlns:a16="http://schemas.microsoft.com/office/drawing/2014/main" id="{D9D6410D-5834-C54F-BCE8-9424C0A5B1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9927" y="588071"/>
              <a:ext cx="2339338" cy="755786"/>
            </a:xfrm>
            <a:prstGeom prst="rect">
              <a:avLst/>
            </a:prstGeom>
          </p:spPr>
        </p:pic>
      </p:grpSp>
      <p:sp>
        <p:nvSpPr>
          <p:cNvPr id="11" name="Text Placeholder 3">
            <a:extLst>
              <a:ext uri="{FF2B5EF4-FFF2-40B4-BE49-F238E27FC236}">
                <a16:creationId xmlns:a16="http://schemas.microsoft.com/office/drawing/2014/main" id="{4F753646-7448-CD4E-91C8-0FA427D3D143}"/>
              </a:ext>
            </a:extLst>
          </p:cNvPr>
          <p:cNvSpPr>
            <a:spLocks noGrp="1"/>
          </p:cNvSpPr>
          <p:nvPr>
            <p:ph type="body" sz="quarter" idx="12" hasCustomPrompt="1"/>
          </p:nvPr>
        </p:nvSpPr>
        <p:spPr>
          <a:xfrm>
            <a:off x="2829719" y="2126687"/>
            <a:ext cx="7467840" cy="2688173"/>
          </a:xfrm>
          <a:prstGeom prst="rect">
            <a:avLst/>
          </a:prstGeom>
        </p:spPr>
        <p:txBody>
          <a:bodyPr lIns="0"/>
          <a:lstStyle>
            <a:lvl1pPr marL="13998" indent="-13998">
              <a:buNone/>
              <a:tabLst/>
              <a:defRPr sz="4000" b="1" i="0">
                <a:solidFill>
                  <a:schemeClr val="bg1"/>
                </a:solidFill>
                <a:latin typeface="Arial Nova" panose="020B0504020202020204" pitchFamily="34" charset="0"/>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405D4356-823A-3943-91D4-275555516FB3}"/>
              </a:ext>
            </a:extLst>
          </p:cNvPr>
          <p:cNvSpPr>
            <a:spLocks noGrp="1"/>
          </p:cNvSpPr>
          <p:nvPr>
            <p:ph type="body" sz="quarter" idx="13" hasCustomPrompt="1"/>
          </p:nvPr>
        </p:nvSpPr>
        <p:spPr>
          <a:xfrm>
            <a:off x="2829719" y="5128357"/>
            <a:ext cx="3277991" cy="361270"/>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pic>
        <p:nvPicPr>
          <p:cNvPr id="15" name="Graphic 14">
            <a:extLst>
              <a:ext uri="{FF2B5EF4-FFF2-40B4-BE49-F238E27FC236}">
                <a16:creationId xmlns:a16="http://schemas.microsoft.com/office/drawing/2014/main" id="{29E8A307-3094-4000-81EB-C0E27236E80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178479" y="4632003"/>
            <a:ext cx="2000250" cy="1076325"/>
          </a:xfrm>
          <a:prstGeom prst="rect">
            <a:avLst/>
          </a:prstGeom>
        </p:spPr>
      </p:pic>
    </p:spTree>
    <p:extLst>
      <p:ext uri="{BB962C8B-B14F-4D97-AF65-F5344CB8AC3E}">
        <p14:creationId xmlns:p14="http://schemas.microsoft.com/office/powerpoint/2010/main" val="25161355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ogo Text / Image : Yellow">
    <p:spTree>
      <p:nvGrpSpPr>
        <p:cNvPr id="1" name=""/>
        <p:cNvGrpSpPr/>
        <p:nvPr/>
      </p:nvGrpSpPr>
      <p:grpSpPr>
        <a:xfrm>
          <a:off x="0" y="0"/>
          <a:ext cx="0" cy="0"/>
          <a:chOff x="0" y="0"/>
          <a:chExt cx="0" cy="0"/>
        </a:xfrm>
      </p:grpSpPr>
      <p:sp>
        <p:nvSpPr>
          <p:cNvPr id="21" name="Shape 44">
            <a:extLst>
              <a:ext uri="{FF2B5EF4-FFF2-40B4-BE49-F238E27FC236}">
                <a16:creationId xmlns:a16="http://schemas.microsoft.com/office/drawing/2014/main" id="{BD5A6E04-9FBE-EE49-8097-33CB1541D3FA}"/>
              </a:ext>
            </a:extLst>
          </p:cNvPr>
          <p:cNvSpPr/>
          <p:nvPr userDrawn="1"/>
        </p:nvSpPr>
        <p:spPr>
          <a:xfrm>
            <a:off x="-2019" y="0"/>
            <a:ext cx="6719094"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 name="Graphic 21">
            <a:extLst>
              <a:ext uri="{FF2B5EF4-FFF2-40B4-BE49-F238E27FC236}">
                <a16:creationId xmlns:a16="http://schemas.microsoft.com/office/drawing/2014/main" id="{1E7E9E54-0BB9-DD4B-9952-0EC843D5AA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8" y="-912"/>
            <a:ext cx="2057743" cy="2057932"/>
          </a:xfrm>
          <a:prstGeom prst="rect">
            <a:avLst/>
          </a:prstGeom>
        </p:spPr>
      </p:pic>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C83914F1-E297-3A45-888B-89538C5F5A8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842075" y="5623040"/>
            <a:ext cx="410686" cy="397088"/>
          </a:xfrm>
          <a:prstGeom prst="rect">
            <a:avLst/>
          </a:prstGeom>
        </p:spPr>
      </p:pic>
      <p:pic>
        <p:nvPicPr>
          <p:cNvPr id="28" name="Graphic 27">
            <a:extLst>
              <a:ext uri="{FF2B5EF4-FFF2-40B4-BE49-F238E27FC236}">
                <a16:creationId xmlns:a16="http://schemas.microsoft.com/office/drawing/2014/main" id="{69291D72-EEFE-844B-B7BC-D9090C3E746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5292365" y="2060644"/>
            <a:ext cx="410686" cy="397088"/>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1294712" y="2292765"/>
            <a:ext cx="4129969" cy="1585734"/>
          </a:xfrm>
          <a:prstGeom prst="rect">
            <a:avLst/>
          </a:prstGeom>
        </p:spPr>
        <p:txBody>
          <a:bodyPr lIns="0"/>
          <a:lstStyle>
            <a:lvl1pPr marL="13998" indent="-13998">
              <a:buNone/>
              <a:tabLst/>
              <a:defRPr sz="36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1294712" y="4016093"/>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Picture Placeholder 32">
            <a:extLst>
              <a:ext uri="{FF2B5EF4-FFF2-40B4-BE49-F238E27FC236}">
                <a16:creationId xmlns:a16="http://schemas.microsoft.com/office/drawing/2014/main" id="{DCDFAD36-A1F8-3243-ACEF-E7B3E4D503E0}"/>
              </a:ext>
            </a:extLst>
          </p:cNvPr>
          <p:cNvSpPr>
            <a:spLocks noGrp="1"/>
          </p:cNvSpPr>
          <p:nvPr>
            <p:ph type="pic" sz="quarter" idx="12"/>
          </p:nvPr>
        </p:nvSpPr>
        <p:spPr>
          <a:xfrm>
            <a:off x="6717075" y="10039"/>
            <a:ext cx="6721113" cy="7549636"/>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770488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age / Text : Yellow">
    <p:spTree>
      <p:nvGrpSpPr>
        <p:cNvPr id="1" name=""/>
        <p:cNvGrpSpPr/>
        <p:nvPr/>
      </p:nvGrpSpPr>
      <p:grpSpPr>
        <a:xfrm>
          <a:off x="0" y="0"/>
          <a:ext cx="0" cy="0"/>
          <a:chOff x="0" y="0"/>
          <a:chExt cx="0" cy="0"/>
        </a:xfrm>
      </p:grpSpPr>
      <p:sp>
        <p:nvSpPr>
          <p:cNvPr id="13" name="Shape 44">
            <a:extLst>
              <a:ext uri="{FF2B5EF4-FFF2-40B4-BE49-F238E27FC236}">
                <a16:creationId xmlns:a16="http://schemas.microsoft.com/office/drawing/2014/main" id="{220A0DC3-CA0E-9349-AC44-D7B89B677957}"/>
              </a:ext>
            </a:extLst>
          </p:cNvPr>
          <p:cNvSpPr/>
          <p:nvPr userDrawn="1"/>
        </p:nvSpPr>
        <p:spPr>
          <a:xfrm>
            <a:off x="6719093" y="-16208"/>
            <a:ext cx="6719094" cy="7575883"/>
          </a:xfrm>
          <a:prstGeom prst="rect">
            <a:avLst/>
          </a:prstGeom>
          <a:solidFill>
            <a:schemeClr val="accent6"/>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8312101" y="4443963"/>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1" name="Shape 44">
            <a:extLst>
              <a:ext uri="{FF2B5EF4-FFF2-40B4-BE49-F238E27FC236}">
                <a16:creationId xmlns:a16="http://schemas.microsoft.com/office/drawing/2014/main" id="{BD5A6E04-9FBE-EE49-8097-33CB1541D3FA}"/>
              </a:ext>
            </a:extLst>
          </p:cNvPr>
          <p:cNvSpPr/>
          <p:nvPr userDrawn="1"/>
        </p:nvSpPr>
        <p:spPr>
          <a:xfrm>
            <a:off x="0" y="-16208"/>
            <a:ext cx="6719094" cy="757588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2" name="Rectangle 11">
            <a:extLst>
              <a:ext uri="{FF2B5EF4-FFF2-40B4-BE49-F238E27FC236}">
                <a16:creationId xmlns:a16="http://schemas.microsoft.com/office/drawing/2014/main" id="{CE682A84-ACF0-BE41-85FC-3C09F89F71C0}"/>
              </a:ext>
            </a:extLst>
          </p:cNvPr>
          <p:cNvSpPr/>
          <p:nvPr userDrawn="1"/>
        </p:nvSpPr>
        <p:spPr>
          <a:xfrm>
            <a:off x="1544067" y="233033"/>
            <a:ext cx="22989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A871D97-9D98-E54F-8D77-B5FE015755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7401" y="7109081"/>
            <a:ext cx="465112" cy="465155"/>
          </a:xfrm>
          <a:prstGeom prst="rect">
            <a:avLst/>
          </a:prstGeom>
        </p:spPr>
      </p:pic>
      <p:pic>
        <p:nvPicPr>
          <p:cNvPr id="20" name="Graphic 19">
            <a:extLst>
              <a:ext uri="{FF2B5EF4-FFF2-40B4-BE49-F238E27FC236}">
                <a16:creationId xmlns:a16="http://schemas.microsoft.com/office/drawing/2014/main" id="{D6D92E8D-6701-7840-95DD-6CB86DA4601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809721" y="3091392"/>
            <a:ext cx="410741" cy="397141"/>
          </a:xfrm>
          <a:prstGeom prst="rect">
            <a:avLst/>
          </a:prstGeom>
        </p:spPr>
      </p:pic>
      <p:pic>
        <p:nvPicPr>
          <p:cNvPr id="25" name="Graphic 24">
            <a:extLst>
              <a:ext uri="{FF2B5EF4-FFF2-40B4-BE49-F238E27FC236}">
                <a16:creationId xmlns:a16="http://schemas.microsoft.com/office/drawing/2014/main" id="{DD6D4654-8FCF-3E44-8105-00B5E9FEC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36700" y="1136426"/>
            <a:ext cx="410741" cy="397141"/>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8312100" y="1466321"/>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Picture Placeholder 32">
            <a:extLst>
              <a:ext uri="{FF2B5EF4-FFF2-40B4-BE49-F238E27FC236}">
                <a16:creationId xmlns:a16="http://schemas.microsoft.com/office/drawing/2014/main" id="{F1639418-F8E9-CE4D-892C-32FEDFF1ECD7}"/>
              </a:ext>
            </a:extLst>
          </p:cNvPr>
          <p:cNvSpPr>
            <a:spLocks noGrp="1"/>
          </p:cNvSpPr>
          <p:nvPr>
            <p:ph type="pic" sz="quarter" idx="12"/>
          </p:nvPr>
        </p:nvSpPr>
        <p:spPr>
          <a:xfrm>
            <a:off x="-7980" y="0"/>
            <a:ext cx="6721113" cy="7543467"/>
          </a:xfrm>
          <a:prstGeom prst="rect">
            <a:avLst/>
          </a:prstGeom>
          <a:ln>
            <a:noFill/>
          </a:ln>
        </p:spPr>
        <p:txBody>
          <a:bodyPr anchor="ctr"/>
          <a:lstStyle>
            <a:lvl1pPr algn="ctr">
              <a:buNone/>
              <a:defRPr b="0" i="0">
                <a:latin typeface="Arial Nova Light" panose="020B03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10798626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8" name="Shape 44">
            <a:extLst>
              <a:ext uri="{FF2B5EF4-FFF2-40B4-BE49-F238E27FC236}">
                <a16:creationId xmlns:a16="http://schemas.microsoft.com/office/drawing/2014/main" id="{7B54D646-86E9-1540-B586-6CD84B544AAD}"/>
              </a:ext>
            </a:extLst>
          </p:cNvPr>
          <p:cNvSpPr/>
          <p:nvPr userDrawn="1"/>
        </p:nvSpPr>
        <p:spPr>
          <a:xfrm>
            <a:off x="-1028" y="0"/>
            <a:ext cx="5853852" cy="7559674"/>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0" indent="0">
              <a:spcBef>
                <a:spcPts val="600"/>
              </a:spcBef>
              <a:buNone/>
              <a:tabLst/>
              <a:defRPr sz="2204" b="1" i="0">
                <a:solidFill>
                  <a:schemeClr val="accent6"/>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0" indent="0">
              <a:spcBef>
                <a:spcPts val="600"/>
              </a:spcBef>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7" name="Picture Placeholder 4">
            <a:extLst>
              <a:ext uri="{FF2B5EF4-FFF2-40B4-BE49-F238E27FC236}">
                <a16:creationId xmlns:a16="http://schemas.microsoft.com/office/drawing/2014/main" id="{9D672EC8-CE8D-2544-8CB3-795D64DD07ED}"/>
              </a:ext>
            </a:extLst>
          </p:cNvPr>
          <p:cNvSpPr>
            <a:spLocks noGrp="1"/>
          </p:cNvSpPr>
          <p:nvPr>
            <p:ph type="pic" sz="quarter" idx="10"/>
          </p:nvPr>
        </p:nvSpPr>
        <p:spPr>
          <a:xfrm>
            <a:off x="5861842" y="0"/>
            <a:ext cx="7576346" cy="7559675"/>
          </a:xfrm>
          <a:prstGeom prst="rect">
            <a:avLst/>
          </a:prstGeom>
          <a:solidFill>
            <a:schemeClr val="bg1"/>
          </a:solidFill>
        </p:spPr>
        <p:txBody>
          <a:bodyPr anchor="ctr"/>
          <a:lstStyle>
            <a:lvl1pPr algn="ctr">
              <a:buNone/>
              <a:defRPr b="0" i="0">
                <a:solidFill>
                  <a:schemeClr val="bg1"/>
                </a:solidFill>
                <a:latin typeface="Arial Nova Light" panose="020B0304020202020204" pitchFamily="34" charset="0"/>
              </a:defRPr>
            </a:lvl1pPr>
          </a:lstStyle>
          <a:p>
            <a:endParaRPr lang="en-US" dirty="0"/>
          </a:p>
        </p:txBody>
      </p:sp>
      <p:sp>
        <p:nvSpPr>
          <p:cNvPr id="9" name="Rectangle 8">
            <a:extLst>
              <a:ext uri="{FF2B5EF4-FFF2-40B4-BE49-F238E27FC236}">
                <a16:creationId xmlns:a16="http://schemas.microsoft.com/office/drawing/2014/main" id="{3ED368D3-6E59-0448-915D-BB2480AC04E0}"/>
              </a:ext>
            </a:extLst>
          </p:cNvPr>
          <p:cNvSpPr/>
          <p:nvPr userDrawn="1"/>
        </p:nvSpPr>
        <p:spPr>
          <a:xfrm>
            <a:off x="-4360" y="0"/>
            <a:ext cx="179984" cy="1397482"/>
          </a:xfrm>
          <a:prstGeom prst="rect">
            <a:avLst/>
          </a:prstGeom>
          <a:solidFill>
            <a:schemeClr val="accent6"/>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0" name="Graphic 9">
            <a:extLst>
              <a:ext uri="{FF2B5EF4-FFF2-40B4-BE49-F238E27FC236}">
                <a16:creationId xmlns:a16="http://schemas.microsoft.com/office/drawing/2014/main" id="{1F088505-7684-E04B-A380-4B7ADE4100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782180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ote text / Image :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BB8C-B00D-FC40-B8AC-A540CAD39C41}"/>
              </a:ext>
            </a:extLst>
          </p:cNvPr>
          <p:cNvSpPr/>
          <p:nvPr userDrawn="1"/>
        </p:nvSpPr>
        <p:spPr>
          <a:xfrm>
            <a:off x="5852824" y="0"/>
            <a:ext cx="7585364"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accent6"/>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3" name="Rectangle 12">
            <a:extLst>
              <a:ext uri="{FF2B5EF4-FFF2-40B4-BE49-F238E27FC236}">
                <a16:creationId xmlns:a16="http://schemas.microsoft.com/office/drawing/2014/main" id="{0F90760A-0D2E-1145-9EBF-8C066545AE98}"/>
              </a:ext>
            </a:extLst>
          </p:cNvPr>
          <p:cNvSpPr/>
          <p:nvPr userDrawn="1"/>
        </p:nvSpPr>
        <p:spPr>
          <a:xfrm>
            <a:off x="-4360" y="0"/>
            <a:ext cx="179984" cy="1397482"/>
          </a:xfrm>
          <a:prstGeom prst="rect">
            <a:avLst/>
          </a:prstGeom>
          <a:solidFill>
            <a:schemeClr val="accent6"/>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59D92D5-1CFD-4642-8CCF-19B62F86444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105971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 text / Image : Yellow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BB8C-B00D-FC40-B8AC-A540CAD39C41}"/>
              </a:ext>
            </a:extLst>
          </p:cNvPr>
          <p:cNvSpPr/>
          <p:nvPr userDrawn="1"/>
        </p:nvSpPr>
        <p:spPr>
          <a:xfrm>
            <a:off x="5852824" y="0"/>
            <a:ext cx="7585364" cy="7559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accent6"/>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5" name="Rectangle 14">
            <a:extLst>
              <a:ext uri="{FF2B5EF4-FFF2-40B4-BE49-F238E27FC236}">
                <a16:creationId xmlns:a16="http://schemas.microsoft.com/office/drawing/2014/main" id="{1B1E3CF9-544B-B94E-8A83-B6ABDDE026AB}"/>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F79DF10E-1C1E-8242-890F-DC55E0A5825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5588763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text / Image : Yellow">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0475F5-8769-F142-8C2B-6156511C13D7}"/>
              </a:ext>
            </a:extLst>
          </p:cNvPr>
          <p:cNvSpPr/>
          <p:nvPr userDrawn="1"/>
        </p:nvSpPr>
        <p:spPr>
          <a:xfrm>
            <a:off x="5852825" y="3678046"/>
            <a:ext cx="7597402" cy="2035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accent6"/>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3" name="Graphic 22">
            <a:extLst>
              <a:ext uri="{FF2B5EF4-FFF2-40B4-BE49-F238E27FC236}">
                <a16:creationId xmlns:a16="http://schemas.microsoft.com/office/drawing/2014/main" id="{50867602-6144-4D4F-8FB9-452D5E425F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84730" y="7094136"/>
            <a:ext cx="465497" cy="465540"/>
          </a:xfrm>
          <a:prstGeom prst="rect">
            <a:avLst/>
          </a:prstGeom>
        </p:spPr>
      </p:pic>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4" name="Rectangle 13">
            <a:extLst>
              <a:ext uri="{FF2B5EF4-FFF2-40B4-BE49-F238E27FC236}">
                <a16:creationId xmlns:a16="http://schemas.microsoft.com/office/drawing/2014/main" id="{45E86FC8-167E-1449-B9EB-88121478A6EA}"/>
              </a:ext>
            </a:extLst>
          </p:cNvPr>
          <p:cNvSpPr/>
          <p:nvPr userDrawn="1"/>
        </p:nvSpPr>
        <p:spPr>
          <a:xfrm>
            <a:off x="-10047" y="1"/>
            <a:ext cx="166457" cy="1397478"/>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defTabSz="914400">
              <a:spcAft>
                <a:spcPts val="600"/>
              </a:spcAft>
              <a:defRPr/>
            </a:pPr>
            <a:endParaRPr lang="en-GB" sz="1200"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06DDA73E-69C0-0941-A368-9CC9FD20762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5140395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text / Image x 3 : Yellow">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0475F5-8769-F142-8C2B-6156511C13D7}"/>
              </a:ext>
            </a:extLst>
          </p:cNvPr>
          <p:cNvSpPr/>
          <p:nvPr userDrawn="1"/>
        </p:nvSpPr>
        <p:spPr>
          <a:xfrm>
            <a:off x="5852825" y="3678046"/>
            <a:ext cx="7597402" cy="2035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5861842" y="1"/>
            <a:ext cx="7576346" cy="3727716"/>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accent6"/>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9" y="3727716"/>
            <a:ext cx="5862869"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6" name="Picture Placeholder 4">
            <a:extLst>
              <a:ext uri="{FF2B5EF4-FFF2-40B4-BE49-F238E27FC236}">
                <a16:creationId xmlns:a16="http://schemas.microsoft.com/office/drawing/2014/main" id="{DA10CE74-1DD5-034C-8AB0-D8BCB069FEA3}"/>
              </a:ext>
            </a:extLst>
          </p:cNvPr>
          <p:cNvSpPr>
            <a:spLocks noGrp="1"/>
          </p:cNvSpPr>
          <p:nvPr>
            <p:ph type="pic" sz="quarter" idx="13"/>
          </p:nvPr>
        </p:nvSpPr>
        <p:spPr>
          <a:xfrm>
            <a:off x="5861842" y="3742261"/>
            <a:ext cx="3820777" cy="3816208"/>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7" name="Picture Placeholder 4">
            <a:extLst>
              <a:ext uri="{FF2B5EF4-FFF2-40B4-BE49-F238E27FC236}">
                <a16:creationId xmlns:a16="http://schemas.microsoft.com/office/drawing/2014/main" id="{202F7400-1618-FC42-BEB2-887618E82640}"/>
              </a:ext>
            </a:extLst>
          </p:cNvPr>
          <p:cNvSpPr>
            <a:spLocks noGrp="1"/>
          </p:cNvSpPr>
          <p:nvPr>
            <p:ph type="pic" sz="quarter" idx="14"/>
          </p:nvPr>
        </p:nvSpPr>
        <p:spPr>
          <a:xfrm>
            <a:off x="9691636" y="3743467"/>
            <a:ext cx="3746553" cy="3816207"/>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23" name="Rectangle 22">
            <a:extLst>
              <a:ext uri="{FF2B5EF4-FFF2-40B4-BE49-F238E27FC236}">
                <a16:creationId xmlns:a16="http://schemas.microsoft.com/office/drawing/2014/main" id="{7F6FCAB6-5886-C444-A694-EBFF6AB99C83}"/>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4CB87802-AE04-4748-8B0B-A5DBAF042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3014394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text / Image : Black + Gray">
    <p:spTree>
      <p:nvGrpSpPr>
        <p:cNvPr id="1" name=""/>
        <p:cNvGrpSpPr/>
        <p:nvPr/>
      </p:nvGrpSpPr>
      <p:grpSpPr>
        <a:xfrm>
          <a:off x="0" y="0"/>
          <a:ext cx="0" cy="0"/>
          <a:chOff x="0" y="0"/>
          <a:chExt cx="0" cy="0"/>
        </a:xfrm>
      </p:grpSpPr>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tx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accent6"/>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7" name="Picture Placeholder 4">
            <a:extLst>
              <a:ext uri="{FF2B5EF4-FFF2-40B4-BE49-F238E27FC236}">
                <a16:creationId xmlns:a16="http://schemas.microsoft.com/office/drawing/2014/main" id="{9D672EC8-CE8D-2544-8CB3-795D64DD07ED}"/>
              </a:ext>
            </a:extLst>
          </p:cNvPr>
          <p:cNvSpPr>
            <a:spLocks noGrp="1"/>
          </p:cNvSpPr>
          <p:nvPr>
            <p:ph type="pic" sz="quarter" idx="10"/>
          </p:nvPr>
        </p:nvSpPr>
        <p:spPr>
          <a:xfrm>
            <a:off x="5861842" y="0"/>
            <a:ext cx="7576346" cy="7559675"/>
          </a:xfrm>
          <a:prstGeom prst="rect">
            <a:avLst/>
          </a:prstGeom>
          <a:solidFill>
            <a:schemeClr val="bg1"/>
          </a:solidFill>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0" name="Rectangle 9">
            <a:extLst>
              <a:ext uri="{FF2B5EF4-FFF2-40B4-BE49-F238E27FC236}">
                <a16:creationId xmlns:a16="http://schemas.microsoft.com/office/drawing/2014/main" id="{B20EC4DC-168D-F14F-B0AD-FFA3CA04DC25}"/>
              </a:ext>
            </a:extLst>
          </p:cNvPr>
          <p:cNvSpPr/>
          <p:nvPr userDrawn="1"/>
        </p:nvSpPr>
        <p:spPr>
          <a:xfrm>
            <a:off x="-4360" y="0"/>
            <a:ext cx="179984" cy="1397482"/>
          </a:xfrm>
          <a:prstGeom prst="rect">
            <a:avLst/>
          </a:prstGeom>
          <a:solidFill>
            <a:schemeClr val="accent6"/>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C50E1A06-12FD-8C46-B08B-D1D76DF5DE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8131631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 Image / Text : Blac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04A569-E2E3-1742-BCB9-237DAA3E9A02}"/>
              </a:ext>
            </a:extLst>
          </p:cNvPr>
          <p:cNvSpPr>
            <a:spLocks noGrp="1"/>
          </p:cNvSpPr>
          <p:nvPr>
            <p:ph type="pic" sz="quarter" idx="10"/>
          </p:nvPr>
        </p:nvSpPr>
        <p:spPr>
          <a:xfrm>
            <a:off x="1" y="0"/>
            <a:ext cx="8278134"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13" name="Shape 44">
            <a:extLst>
              <a:ext uri="{FF2B5EF4-FFF2-40B4-BE49-F238E27FC236}">
                <a16:creationId xmlns:a16="http://schemas.microsoft.com/office/drawing/2014/main" id="{575D1736-1AE2-1542-BD2F-AC5052BD653B}"/>
              </a:ext>
            </a:extLst>
          </p:cNvPr>
          <p:cNvSpPr/>
          <p:nvPr userDrawn="1"/>
        </p:nvSpPr>
        <p:spPr>
          <a:xfrm>
            <a:off x="8278839" y="-3172"/>
            <a:ext cx="5172049" cy="7563356"/>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DC3BAA-DB32-B447-91CA-87A7FCA81124}"/>
              </a:ext>
            </a:extLst>
          </p:cNvPr>
          <p:cNvSpPr/>
          <p:nvPr userDrawn="1"/>
        </p:nvSpPr>
        <p:spPr>
          <a:xfrm>
            <a:off x="1545484" y="234575"/>
            <a:ext cx="2301143"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0" name="Text Placeholder 4">
            <a:extLst>
              <a:ext uri="{FF2B5EF4-FFF2-40B4-BE49-F238E27FC236}">
                <a16:creationId xmlns:a16="http://schemas.microsoft.com/office/drawing/2014/main" id="{0C373B78-9A56-6641-B920-8376E03372C3}"/>
              </a:ext>
            </a:extLst>
          </p:cNvPr>
          <p:cNvSpPr>
            <a:spLocks noGrp="1"/>
          </p:cNvSpPr>
          <p:nvPr>
            <p:ph type="body" sz="quarter" idx="12" hasCustomPrompt="1"/>
          </p:nvPr>
        </p:nvSpPr>
        <p:spPr>
          <a:xfrm>
            <a:off x="8826021" y="698532"/>
            <a:ext cx="4077685" cy="4516548"/>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1" name="Text Placeholder 4">
            <a:extLst>
              <a:ext uri="{FF2B5EF4-FFF2-40B4-BE49-F238E27FC236}">
                <a16:creationId xmlns:a16="http://schemas.microsoft.com/office/drawing/2014/main" id="{2FAF3527-481E-C148-84CD-1DE8E775A320}"/>
              </a:ext>
            </a:extLst>
          </p:cNvPr>
          <p:cNvSpPr>
            <a:spLocks noGrp="1"/>
          </p:cNvSpPr>
          <p:nvPr>
            <p:ph type="body" sz="quarter" idx="13" hasCustomPrompt="1"/>
          </p:nvPr>
        </p:nvSpPr>
        <p:spPr>
          <a:xfrm>
            <a:off x="8826021" y="5496273"/>
            <a:ext cx="4077685" cy="1585734"/>
          </a:xfrm>
          <a:prstGeom prst="rect">
            <a:avLst/>
          </a:prstGeom>
        </p:spPr>
        <p:txBody>
          <a:bodyPr lIns="0"/>
          <a:lstStyle>
            <a:lvl1pPr marL="13998" indent="-13998">
              <a:buNone/>
              <a:tabLst/>
              <a:defRPr sz="3600" b="1" i="0" baseline="0">
                <a:solidFill>
                  <a:schemeClr val="accent6"/>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a:t>
            </a:r>
          </a:p>
        </p:txBody>
      </p:sp>
    </p:spTree>
    <p:extLst>
      <p:ext uri="{BB962C8B-B14F-4D97-AF65-F5344CB8AC3E}">
        <p14:creationId xmlns:p14="http://schemas.microsoft.com/office/powerpoint/2010/main" val="130450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 Image / Text : Yellow">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04A569-E2E3-1742-BCB9-237DAA3E9A02}"/>
              </a:ext>
            </a:extLst>
          </p:cNvPr>
          <p:cNvSpPr>
            <a:spLocks noGrp="1"/>
          </p:cNvSpPr>
          <p:nvPr>
            <p:ph type="pic" sz="quarter" idx="10"/>
          </p:nvPr>
        </p:nvSpPr>
        <p:spPr>
          <a:xfrm>
            <a:off x="1" y="0"/>
            <a:ext cx="8278134"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13" name="Shape 44">
            <a:extLst>
              <a:ext uri="{FF2B5EF4-FFF2-40B4-BE49-F238E27FC236}">
                <a16:creationId xmlns:a16="http://schemas.microsoft.com/office/drawing/2014/main" id="{575D1736-1AE2-1542-BD2F-AC5052BD653B}"/>
              </a:ext>
            </a:extLst>
          </p:cNvPr>
          <p:cNvSpPr/>
          <p:nvPr userDrawn="1"/>
        </p:nvSpPr>
        <p:spPr>
          <a:xfrm>
            <a:off x="8278839" y="-3172"/>
            <a:ext cx="5172049" cy="7563356"/>
          </a:xfrm>
          <a:prstGeom prst="rect">
            <a:avLst/>
          </a:prstGeom>
          <a:solidFill>
            <a:schemeClr val="accent6"/>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DC3BAA-DB32-B447-91CA-87A7FCA81124}"/>
              </a:ext>
            </a:extLst>
          </p:cNvPr>
          <p:cNvSpPr/>
          <p:nvPr userDrawn="1"/>
        </p:nvSpPr>
        <p:spPr>
          <a:xfrm>
            <a:off x="1545484" y="234575"/>
            <a:ext cx="2301143"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0" name="Text Placeholder 4">
            <a:extLst>
              <a:ext uri="{FF2B5EF4-FFF2-40B4-BE49-F238E27FC236}">
                <a16:creationId xmlns:a16="http://schemas.microsoft.com/office/drawing/2014/main" id="{0C373B78-9A56-6641-B920-8376E03372C3}"/>
              </a:ext>
            </a:extLst>
          </p:cNvPr>
          <p:cNvSpPr>
            <a:spLocks noGrp="1"/>
          </p:cNvSpPr>
          <p:nvPr>
            <p:ph type="body" sz="quarter" idx="12" hasCustomPrompt="1"/>
          </p:nvPr>
        </p:nvSpPr>
        <p:spPr>
          <a:xfrm>
            <a:off x="8826021" y="698533"/>
            <a:ext cx="4077685" cy="2060710"/>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1" name="Text Placeholder 4">
            <a:extLst>
              <a:ext uri="{FF2B5EF4-FFF2-40B4-BE49-F238E27FC236}">
                <a16:creationId xmlns:a16="http://schemas.microsoft.com/office/drawing/2014/main" id="{2FAF3527-481E-C148-84CD-1DE8E775A320}"/>
              </a:ext>
            </a:extLst>
          </p:cNvPr>
          <p:cNvSpPr>
            <a:spLocks noGrp="1"/>
          </p:cNvSpPr>
          <p:nvPr>
            <p:ph type="body" sz="quarter" idx="13" hasCustomPrompt="1"/>
          </p:nvPr>
        </p:nvSpPr>
        <p:spPr>
          <a:xfrm>
            <a:off x="8996432" y="5118352"/>
            <a:ext cx="3907274" cy="1585734"/>
          </a:xfrm>
          <a:prstGeom prst="rect">
            <a:avLst/>
          </a:prstGeom>
        </p:spPr>
        <p:txBody>
          <a:bodyPr lIns="0" anchor="b"/>
          <a:lstStyle>
            <a:lvl1pPr marL="13998" indent="-13998">
              <a:buNone/>
              <a:tabLst/>
              <a:defRPr sz="3600" b="1" i="0" baseline="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a:t>
            </a:r>
          </a:p>
        </p:txBody>
      </p:sp>
      <p:pic>
        <p:nvPicPr>
          <p:cNvPr id="7" name="Graphic 6">
            <a:extLst>
              <a:ext uri="{FF2B5EF4-FFF2-40B4-BE49-F238E27FC236}">
                <a16:creationId xmlns:a16="http://schemas.microsoft.com/office/drawing/2014/main" id="{A2976BD2-8FA3-CA4A-9A9B-5E799FA7C56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820089" y="4515167"/>
            <a:ext cx="322431" cy="311784"/>
          </a:xfrm>
          <a:prstGeom prst="rect">
            <a:avLst/>
          </a:prstGeom>
        </p:spPr>
      </p:pic>
      <p:pic>
        <p:nvPicPr>
          <p:cNvPr id="8" name="Graphic 7">
            <a:extLst>
              <a:ext uri="{FF2B5EF4-FFF2-40B4-BE49-F238E27FC236}">
                <a16:creationId xmlns:a16="http://schemas.microsoft.com/office/drawing/2014/main" id="{30B0B78A-A319-494A-A86B-F773FFCF63D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8679324" y="6721610"/>
            <a:ext cx="322431" cy="311784"/>
          </a:xfrm>
          <a:prstGeom prst="rect">
            <a:avLst/>
          </a:prstGeom>
        </p:spPr>
      </p:pic>
    </p:spTree>
    <p:extLst>
      <p:ext uri="{BB962C8B-B14F-4D97-AF65-F5344CB8AC3E}">
        <p14:creationId xmlns:p14="http://schemas.microsoft.com/office/powerpoint/2010/main" val="3050871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Yellow">
    <p:spTree>
      <p:nvGrpSpPr>
        <p:cNvPr id="1" name=""/>
        <p:cNvGrpSpPr/>
        <p:nvPr/>
      </p:nvGrpSpPr>
      <p:grpSpPr>
        <a:xfrm>
          <a:off x="0" y="0"/>
          <a:ext cx="0" cy="0"/>
          <a:chOff x="0" y="0"/>
          <a:chExt cx="0" cy="0"/>
        </a:xfrm>
      </p:grpSpPr>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683CB0D-789F-BE46-A405-F9246DAD2D5B}"/>
              </a:ext>
            </a:extLst>
          </p:cNvPr>
          <p:cNvSpPr/>
          <p:nvPr userDrawn="1"/>
        </p:nvSpPr>
        <p:spPr>
          <a:xfrm>
            <a:off x="328874" y="3753637"/>
            <a:ext cx="626974" cy="203582"/>
          </a:xfrm>
          <a:prstGeom prst="rect">
            <a:avLst/>
          </a:prstGeom>
          <a:solidFill>
            <a:schemeClr val="bg1"/>
          </a:solidFill>
          <a:ln w="12700">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4" name="Rectangle 13">
            <a:extLst>
              <a:ext uri="{FF2B5EF4-FFF2-40B4-BE49-F238E27FC236}">
                <a16:creationId xmlns:a16="http://schemas.microsoft.com/office/drawing/2014/main" id="{1C03CB8D-6655-944F-BD30-4A51F3284768}"/>
              </a:ext>
            </a:extLst>
          </p:cNvPr>
          <p:cNvSpPr/>
          <p:nvPr userDrawn="1"/>
        </p:nvSpPr>
        <p:spPr>
          <a:xfrm>
            <a:off x="1547514" y="233847"/>
            <a:ext cx="23011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8" name="Rectangle 17">
            <a:extLst>
              <a:ext uri="{FF2B5EF4-FFF2-40B4-BE49-F238E27FC236}">
                <a16:creationId xmlns:a16="http://schemas.microsoft.com/office/drawing/2014/main" id="{75EF5871-44E2-5344-8E3A-3942D29D8210}"/>
              </a:ext>
            </a:extLst>
          </p:cNvPr>
          <p:cNvSpPr/>
          <p:nvPr userDrawn="1"/>
        </p:nvSpPr>
        <p:spPr>
          <a:xfrm>
            <a:off x="-1" y="1"/>
            <a:ext cx="1060101" cy="755967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20">
            <a:extLst>
              <a:ext uri="{FF2B5EF4-FFF2-40B4-BE49-F238E27FC236}">
                <a16:creationId xmlns:a16="http://schemas.microsoft.com/office/drawing/2014/main" id="{B82D44F9-3B80-4148-8691-2B53AB24FDBC}"/>
              </a:ext>
            </a:extLst>
          </p:cNvPr>
          <p:cNvSpPr/>
          <p:nvPr userDrawn="1"/>
        </p:nvSpPr>
        <p:spPr>
          <a:xfrm>
            <a:off x="1647257" y="676566"/>
            <a:ext cx="626947" cy="560563"/>
          </a:xfrm>
          <a:prstGeom prst="rect">
            <a:avLst/>
          </a:prstGeom>
          <a:solidFill>
            <a:schemeClr val="bg1"/>
          </a:solidFill>
          <a:ln w="12700">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0" name="Graphic 19">
            <a:extLst>
              <a:ext uri="{FF2B5EF4-FFF2-40B4-BE49-F238E27FC236}">
                <a16:creationId xmlns:a16="http://schemas.microsoft.com/office/drawing/2014/main" id="{8814DAFB-AED4-614E-B08F-8DDA67673B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40075084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 Image / Quote : Yellow">
    <p:spTree>
      <p:nvGrpSpPr>
        <p:cNvPr id="1" name=""/>
        <p:cNvGrpSpPr/>
        <p:nvPr/>
      </p:nvGrpSpPr>
      <p:grpSpPr>
        <a:xfrm>
          <a:off x="0" y="0"/>
          <a:ext cx="0" cy="0"/>
          <a:chOff x="0" y="0"/>
          <a:chExt cx="0" cy="0"/>
        </a:xfrm>
      </p:grpSpPr>
      <p:sp>
        <p:nvSpPr>
          <p:cNvPr id="13" name="Shape 44">
            <a:extLst>
              <a:ext uri="{FF2B5EF4-FFF2-40B4-BE49-F238E27FC236}">
                <a16:creationId xmlns:a16="http://schemas.microsoft.com/office/drawing/2014/main" id="{220A0DC3-CA0E-9349-AC44-D7B89B677957}"/>
              </a:ext>
            </a:extLst>
          </p:cNvPr>
          <p:cNvSpPr/>
          <p:nvPr userDrawn="1"/>
        </p:nvSpPr>
        <p:spPr>
          <a:xfrm>
            <a:off x="6719093" y="-16208"/>
            <a:ext cx="6719094" cy="7575883"/>
          </a:xfrm>
          <a:prstGeom prst="rect">
            <a:avLst/>
          </a:prstGeom>
          <a:solidFill>
            <a:schemeClr val="accent6"/>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8312101" y="4443963"/>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1" name="Shape 44">
            <a:extLst>
              <a:ext uri="{FF2B5EF4-FFF2-40B4-BE49-F238E27FC236}">
                <a16:creationId xmlns:a16="http://schemas.microsoft.com/office/drawing/2014/main" id="{BD5A6E04-9FBE-EE49-8097-33CB1541D3FA}"/>
              </a:ext>
            </a:extLst>
          </p:cNvPr>
          <p:cNvSpPr/>
          <p:nvPr userDrawn="1"/>
        </p:nvSpPr>
        <p:spPr>
          <a:xfrm>
            <a:off x="0" y="-16208"/>
            <a:ext cx="6719094" cy="757588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2" name="Rectangle 11">
            <a:extLst>
              <a:ext uri="{FF2B5EF4-FFF2-40B4-BE49-F238E27FC236}">
                <a16:creationId xmlns:a16="http://schemas.microsoft.com/office/drawing/2014/main" id="{CE682A84-ACF0-BE41-85FC-3C09F89F71C0}"/>
              </a:ext>
            </a:extLst>
          </p:cNvPr>
          <p:cNvSpPr/>
          <p:nvPr userDrawn="1"/>
        </p:nvSpPr>
        <p:spPr>
          <a:xfrm>
            <a:off x="1544067" y="233033"/>
            <a:ext cx="22989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A871D97-9D98-E54F-8D77-B5FE015755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7401" y="7109081"/>
            <a:ext cx="465112" cy="465155"/>
          </a:xfrm>
          <a:prstGeom prst="rect">
            <a:avLst/>
          </a:prstGeom>
        </p:spPr>
      </p:pic>
      <p:pic>
        <p:nvPicPr>
          <p:cNvPr id="20" name="Graphic 19">
            <a:extLst>
              <a:ext uri="{FF2B5EF4-FFF2-40B4-BE49-F238E27FC236}">
                <a16:creationId xmlns:a16="http://schemas.microsoft.com/office/drawing/2014/main" id="{D6D92E8D-6701-7840-95DD-6CB86DA4601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809721" y="3091392"/>
            <a:ext cx="410741" cy="397141"/>
          </a:xfrm>
          <a:prstGeom prst="rect">
            <a:avLst/>
          </a:prstGeom>
        </p:spPr>
      </p:pic>
      <p:pic>
        <p:nvPicPr>
          <p:cNvPr id="25" name="Graphic 24">
            <a:extLst>
              <a:ext uri="{FF2B5EF4-FFF2-40B4-BE49-F238E27FC236}">
                <a16:creationId xmlns:a16="http://schemas.microsoft.com/office/drawing/2014/main" id="{DD6D4654-8FCF-3E44-8105-00B5E9FEC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36700" y="1136426"/>
            <a:ext cx="410741" cy="397141"/>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8312100" y="1466321"/>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Picture Placeholder 32">
            <a:extLst>
              <a:ext uri="{FF2B5EF4-FFF2-40B4-BE49-F238E27FC236}">
                <a16:creationId xmlns:a16="http://schemas.microsoft.com/office/drawing/2014/main" id="{F1639418-F8E9-CE4D-892C-32FEDFF1ECD7}"/>
              </a:ext>
            </a:extLst>
          </p:cNvPr>
          <p:cNvSpPr>
            <a:spLocks noGrp="1"/>
          </p:cNvSpPr>
          <p:nvPr>
            <p:ph type="pic" sz="quarter" idx="12" hasCustomPrompt="1"/>
          </p:nvPr>
        </p:nvSpPr>
        <p:spPr>
          <a:xfrm>
            <a:off x="-7980" y="10039"/>
            <a:ext cx="6721113" cy="7533428"/>
          </a:xfrm>
          <a:prstGeom prst="rect">
            <a:avLst/>
          </a:prstGeom>
          <a:ln>
            <a:noFill/>
          </a:ln>
        </p:spPr>
        <p:txBody>
          <a:bodyPr anchor="ctr"/>
          <a:lstStyle>
            <a:lvl1pPr algn="ctr">
              <a:buNone/>
              <a:defRPr b="0" i="0">
                <a:solidFill>
                  <a:schemeClr val="bg1"/>
                </a:solidFill>
                <a:latin typeface="Arial Nova Light" panose="020B0304020202020204" pitchFamily="34" charset="0"/>
              </a:defRPr>
            </a:lvl1pPr>
          </a:lstStyle>
          <a:p>
            <a:r>
              <a:rPr lang="en-US" dirty="0"/>
              <a:t>Picture</a:t>
            </a:r>
          </a:p>
        </p:txBody>
      </p:sp>
    </p:spTree>
    <p:extLst>
      <p:ext uri="{BB962C8B-B14F-4D97-AF65-F5344CB8AC3E}">
        <p14:creationId xmlns:p14="http://schemas.microsoft.com/office/powerpoint/2010/main" val="20929485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icture / 4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6F224-2AF3-C14D-B6CA-71C79A4CEE3F}"/>
              </a:ext>
            </a:extLst>
          </p:cNvPr>
          <p:cNvSpPr/>
          <p:nvPr userDrawn="1"/>
        </p:nvSpPr>
        <p:spPr>
          <a:xfrm>
            <a:off x="0" y="0"/>
            <a:ext cx="3417667" cy="75469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pic>
        <p:nvPicPr>
          <p:cNvPr id="50" name="Graphic 49">
            <a:extLst>
              <a:ext uri="{FF2B5EF4-FFF2-40B4-BE49-F238E27FC236}">
                <a16:creationId xmlns:a16="http://schemas.microsoft.com/office/drawing/2014/main" id="{97AF502E-76FA-344B-BA81-863F5067A76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7630" b="72421"/>
          <a:stretch/>
        </p:blipFill>
        <p:spPr>
          <a:xfrm rot="10800000" flipH="1">
            <a:off x="-324756" y="4138570"/>
            <a:ext cx="6471940" cy="3408414"/>
          </a:xfrm>
          <a:prstGeom prst="rect">
            <a:avLst/>
          </a:prstGeom>
        </p:spPr>
      </p:pic>
      <p:sp>
        <p:nvSpPr>
          <p:cNvPr id="51" name="Shape 44">
            <a:extLst>
              <a:ext uri="{FF2B5EF4-FFF2-40B4-BE49-F238E27FC236}">
                <a16:creationId xmlns:a16="http://schemas.microsoft.com/office/drawing/2014/main" id="{A6AC65BA-D937-B648-8A3C-9C571230D85C}"/>
              </a:ext>
            </a:extLst>
          </p:cNvPr>
          <p:cNvSpPr/>
          <p:nvPr userDrawn="1"/>
        </p:nvSpPr>
        <p:spPr>
          <a:xfrm>
            <a:off x="6107017" y="4138572"/>
            <a:ext cx="7331172" cy="340841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419FFFC7-F9D2-1441-8433-E149542F6581}"/>
              </a:ext>
            </a:extLst>
          </p:cNvPr>
          <p:cNvSpPr/>
          <p:nvPr userDrawn="1"/>
        </p:nvSpPr>
        <p:spPr>
          <a:xfrm>
            <a:off x="1570104" y="231621"/>
            <a:ext cx="2293929"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55" name="Rectangle 54">
            <a:extLst>
              <a:ext uri="{FF2B5EF4-FFF2-40B4-BE49-F238E27FC236}">
                <a16:creationId xmlns:a16="http://schemas.microsoft.com/office/drawing/2014/main" id="{7F8251FB-CDF1-2245-AE72-B60FAE908A62}"/>
              </a:ext>
            </a:extLst>
          </p:cNvPr>
          <p:cNvSpPr/>
          <p:nvPr userDrawn="1"/>
        </p:nvSpPr>
        <p:spPr>
          <a:xfrm rot="19374643">
            <a:off x="183388" y="1243396"/>
            <a:ext cx="2910550"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62" name="Text Placeholder 4">
            <a:extLst>
              <a:ext uri="{FF2B5EF4-FFF2-40B4-BE49-F238E27FC236}">
                <a16:creationId xmlns:a16="http://schemas.microsoft.com/office/drawing/2014/main" id="{C0A522D5-5F42-9341-9952-3DEE0185069C}"/>
              </a:ext>
            </a:extLst>
          </p:cNvPr>
          <p:cNvSpPr>
            <a:spLocks noGrp="1"/>
          </p:cNvSpPr>
          <p:nvPr>
            <p:ph type="body" sz="quarter" idx="11" hasCustomPrompt="1"/>
          </p:nvPr>
        </p:nvSpPr>
        <p:spPr>
          <a:xfrm>
            <a:off x="565621" y="1431117"/>
            <a:ext cx="2592353" cy="2488715"/>
          </a:xfrm>
          <a:prstGeom prst="rect">
            <a:avLst/>
          </a:prstGeom>
        </p:spPr>
        <p:txBody>
          <a:bodyPr lIns="0"/>
          <a:lstStyle>
            <a:lvl1pPr marL="13998" indent="-13998">
              <a:buNone/>
              <a:tabLst/>
              <a:defRPr sz="30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63" name="Text Placeholder 4">
            <a:extLst>
              <a:ext uri="{FF2B5EF4-FFF2-40B4-BE49-F238E27FC236}">
                <a16:creationId xmlns:a16="http://schemas.microsoft.com/office/drawing/2014/main" id="{22711967-8C68-AE45-A437-A0CE3AFE7F2B}"/>
              </a:ext>
            </a:extLst>
          </p:cNvPr>
          <p:cNvSpPr>
            <a:spLocks noGrp="1"/>
          </p:cNvSpPr>
          <p:nvPr>
            <p:ph type="body" sz="quarter" idx="12" hasCustomPrompt="1"/>
          </p:nvPr>
        </p:nvSpPr>
        <p:spPr>
          <a:xfrm>
            <a:off x="3742424" y="4670433"/>
            <a:ext cx="2125222" cy="436437"/>
          </a:xfrm>
          <a:prstGeom prst="rect">
            <a:avLst/>
          </a:prstGeom>
        </p:spPr>
        <p:txBody>
          <a:bodyPr lIns="0"/>
          <a:lstStyle>
            <a:lvl1pPr marL="13998" indent="-13998">
              <a:buNone/>
              <a:tabLst/>
              <a:defRPr sz="1800" b="1" i="0">
                <a:solidFill>
                  <a:schemeClr val="accent6"/>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64" name="Text Placeholder 3">
            <a:extLst>
              <a:ext uri="{FF2B5EF4-FFF2-40B4-BE49-F238E27FC236}">
                <a16:creationId xmlns:a16="http://schemas.microsoft.com/office/drawing/2014/main" id="{C2CD19FF-6A5B-664E-B48C-35AD7CF911C8}"/>
              </a:ext>
            </a:extLst>
          </p:cNvPr>
          <p:cNvSpPr>
            <a:spLocks noGrp="1"/>
          </p:cNvSpPr>
          <p:nvPr>
            <p:ph type="body" sz="quarter" idx="13" hasCustomPrompt="1"/>
          </p:nvPr>
        </p:nvSpPr>
        <p:spPr>
          <a:xfrm>
            <a:off x="3742424"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FF620A88-C3B2-A94A-831F-1B55622D827D}"/>
              </a:ext>
            </a:extLst>
          </p:cNvPr>
          <p:cNvSpPr>
            <a:spLocks noGrp="1"/>
          </p:cNvSpPr>
          <p:nvPr>
            <p:ph type="pic" sz="quarter" idx="10"/>
          </p:nvPr>
        </p:nvSpPr>
        <p:spPr>
          <a:xfrm>
            <a:off x="3417290" y="0"/>
            <a:ext cx="10017399" cy="413857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73" name="Text Placeholder 4">
            <a:extLst>
              <a:ext uri="{FF2B5EF4-FFF2-40B4-BE49-F238E27FC236}">
                <a16:creationId xmlns:a16="http://schemas.microsoft.com/office/drawing/2014/main" id="{EB6C290C-D1AA-9C48-B7E5-5C3E974EA782}"/>
              </a:ext>
            </a:extLst>
          </p:cNvPr>
          <p:cNvSpPr>
            <a:spLocks noGrp="1"/>
          </p:cNvSpPr>
          <p:nvPr>
            <p:ph type="body" sz="quarter" idx="14" hasCustomPrompt="1"/>
          </p:nvPr>
        </p:nvSpPr>
        <p:spPr>
          <a:xfrm>
            <a:off x="6077982" y="4670433"/>
            <a:ext cx="2125222" cy="436437"/>
          </a:xfrm>
          <a:prstGeom prst="rect">
            <a:avLst/>
          </a:prstGeom>
        </p:spPr>
        <p:txBody>
          <a:bodyPr lIns="0"/>
          <a:lstStyle>
            <a:lvl1pPr marL="13998" indent="-13998">
              <a:buNone/>
              <a:tabLst/>
              <a:defRPr sz="1800" b="1" i="0">
                <a:solidFill>
                  <a:schemeClr val="accent6"/>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4" name="Text Placeholder 3">
            <a:extLst>
              <a:ext uri="{FF2B5EF4-FFF2-40B4-BE49-F238E27FC236}">
                <a16:creationId xmlns:a16="http://schemas.microsoft.com/office/drawing/2014/main" id="{E6F00570-C6ED-8C46-B9E7-59841D772E30}"/>
              </a:ext>
            </a:extLst>
          </p:cNvPr>
          <p:cNvSpPr>
            <a:spLocks noGrp="1"/>
          </p:cNvSpPr>
          <p:nvPr>
            <p:ph type="body" sz="quarter" idx="15" hasCustomPrompt="1"/>
          </p:nvPr>
        </p:nvSpPr>
        <p:spPr>
          <a:xfrm>
            <a:off x="6077982"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75" name="Text Placeholder 4">
            <a:extLst>
              <a:ext uri="{FF2B5EF4-FFF2-40B4-BE49-F238E27FC236}">
                <a16:creationId xmlns:a16="http://schemas.microsoft.com/office/drawing/2014/main" id="{1DBD942A-4A88-CE43-B43B-2951E6704355}"/>
              </a:ext>
            </a:extLst>
          </p:cNvPr>
          <p:cNvSpPr>
            <a:spLocks noGrp="1"/>
          </p:cNvSpPr>
          <p:nvPr>
            <p:ph type="body" sz="quarter" idx="16" hasCustomPrompt="1"/>
          </p:nvPr>
        </p:nvSpPr>
        <p:spPr>
          <a:xfrm>
            <a:off x="8413539" y="4670433"/>
            <a:ext cx="2125222" cy="436437"/>
          </a:xfrm>
          <a:prstGeom prst="rect">
            <a:avLst/>
          </a:prstGeom>
        </p:spPr>
        <p:txBody>
          <a:bodyPr lIns="0"/>
          <a:lstStyle>
            <a:lvl1pPr marL="13998" indent="-13998">
              <a:buNone/>
              <a:tabLst/>
              <a:defRPr sz="1800" b="1" i="0">
                <a:solidFill>
                  <a:schemeClr val="accent6"/>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6" name="Text Placeholder 3">
            <a:extLst>
              <a:ext uri="{FF2B5EF4-FFF2-40B4-BE49-F238E27FC236}">
                <a16:creationId xmlns:a16="http://schemas.microsoft.com/office/drawing/2014/main" id="{5C384A02-7E6F-6D48-9870-F88F800DD387}"/>
              </a:ext>
            </a:extLst>
          </p:cNvPr>
          <p:cNvSpPr>
            <a:spLocks noGrp="1"/>
          </p:cNvSpPr>
          <p:nvPr>
            <p:ph type="body" sz="quarter" idx="17" hasCustomPrompt="1"/>
          </p:nvPr>
        </p:nvSpPr>
        <p:spPr>
          <a:xfrm>
            <a:off x="8413539"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77" name="Text Placeholder 4">
            <a:extLst>
              <a:ext uri="{FF2B5EF4-FFF2-40B4-BE49-F238E27FC236}">
                <a16:creationId xmlns:a16="http://schemas.microsoft.com/office/drawing/2014/main" id="{5B9ECAD2-3ABB-B248-AF99-0DCCCA6A6643}"/>
              </a:ext>
            </a:extLst>
          </p:cNvPr>
          <p:cNvSpPr>
            <a:spLocks noGrp="1"/>
          </p:cNvSpPr>
          <p:nvPr>
            <p:ph type="body" sz="quarter" idx="18" hasCustomPrompt="1"/>
          </p:nvPr>
        </p:nvSpPr>
        <p:spPr>
          <a:xfrm>
            <a:off x="10749097" y="4670433"/>
            <a:ext cx="2125222" cy="436437"/>
          </a:xfrm>
          <a:prstGeom prst="rect">
            <a:avLst/>
          </a:prstGeom>
        </p:spPr>
        <p:txBody>
          <a:bodyPr lIns="0"/>
          <a:lstStyle>
            <a:lvl1pPr marL="13998" indent="-13998">
              <a:buNone/>
              <a:tabLst/>
              <a:defRPr sz="1800" b="1" i="0">
                <a:solidFill>
                  <a:schemeClr val="accent6"/>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8" name="Text Placeholder 3">
            <a:extLst>
              <a:ext uri="{FF2B5EF4-FFF2-40B4-BE49-F238E27FC236}">
                <a16:creationId xmlns:a16="http://schemas.microsoft.com/office/drawing/2014/main" id="{7F7F645D-E614-5C40-9F23-7AEC1DE1C73E}"/>
              </a:ext>
            </a:extLst>
          </p:cNvPr>
          <p:cNvSpPr>
            <a:spLocks noGrp="1"/>
          </p:cNvSpPr>
          <p:nvPr>
            <p:ph type="body" sz="quarter" idx="19" hasCustomPrompt="1"/>
          </p:nvPr>
        </p:nvSpPr>
        <p:spPr>
          <a:xfrm>
            <a:off x="10749097"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pic>
        <p:nvPicPr>
          <p:cNvPr id="19" name="Graphic 18">
            <a:extLst>
              <a:ext uri="{FF2B5EF4-FFF2-40B4-BE49-F238E27FC236}">
                <a16:creationId xmlns:a16="http://schemas.microsoft.com/office/drawing/2014/main" id="{9323F23A-9927-5A4D-93BB-2F028447CAB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7087065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 Angle / Picture">
    <p:spTree>
      <p:nvGrpSpPr>
        <p:cNvPr id="1" name=""/>
        <p:cNvGrpSpPr/>
        <p:nvPr/>
      </p:nvGrpSpPr>
      <p:grpSpPr>
        <a:xfrm>
          <a:off x="0" y="0"/>
          <a:ext cx="0" cy="0"/>
          <a:chOff x="0" y="0"/>
          <a:chExt cx="0" cy="0"/>
        </a:xfrm>
      </p:grpSpPr>
      <p:sp>
        <p:nvSpPr>
          <p:cNvPr id="15" name="Shape 44">
            <a:extLst>
              <a:ext uri="{FF2B5EF4-FFF2-40B4-BE49-F238E27FC236}">
                <a16:creationId xmlns:a16="http://schemas.microsoft.com/office/drawing/2014/main" id="{009D6728-4BB5-D448-8B28-5965747C10B5}"/>
              </a:ext>
            </a:extLst>
          </p:cNvPr>
          <p:cNvSpPr/>
          <p:nvPr userDrawn="1"/>
        </p:nvSpPr>
        <p:spPr>
          <a:xfrm>
            <a:off x="-17414" y="0"/>
            <a:ext cx="13455813"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Picture Placeholder 3">
            <a:extLst>
              <a:ext uri="{FF2B5EF4-FFF2-40B4-BE49-F238E27FC236}">
                <a16:creationId xmlns:a16="http://schemas.microsoft.com/office/drawing/2014/main" id="{125F3A54-9274-C44B-A976-58CA506A220D}"/>
              </a:ext>
            </a:extLst>
          </p:cNvPr>
          <p:cNvSpPr>
            <a:spLocks noGrp="1"/>
          </p:cNvSpPr>
          <p:nvPr>
            <p:ph type="pic" sz="quarter" idx="10"/>
          </p:nvPr>
        </p:nvSpPr>
        <p:spPr>
          <a:xfrm>
            <a:off x="6858323" y="0"/>
            <a:ext cx="6579865" cy="7559675"/>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a:p>
        </p:txBody>
      </p:sp>
      <p:pic>
        <p:nvPicPr>
          <p:cNvPr id="16" name="Graphic 15">
            <a:extLst>
              <a:ext uri="{FF2B5EF4-FFF2-40B4-BE49-F238E27FC236}">
                <a16:creationId xmlns:a16="http://schemas.microsoft.com/office/drawing/2014/main" id="{DF5B3040-88F3-4F42-96AE-8ABBE0B8315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69567"/>
          <a:stretch/>
        </p:blipFill>
        <p:spPr>
          <a:xfrm rot="5400000">
            <a:off x="4678129" y="-4765123"/>
            <a:ext cx="4131093" cy="13573335"/>
          </a:xfrm>
          <a:prstGeom prst="rect">
            <a:avLst/>
          </a:prstGeom>
        </p:spPr>
      </p:pic>
      <p:pic>
        <p:nvPicPr>
          <p:cNvPr id="27" name="Graphic 26">
            <a:extLst>
              <a:ext uri="{FF2B5EF4-FFF2-40B4-BE49-F238E27FC236}">
                <a16:creationId xmlns:a16="http://schemas.microsoft.com/office/drawing/2014/main" id="{7FD833A8-6ED8-3C4A-8098-F06B36D5474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9401" r="71831"/>
          <a:stretch/>
        </p:blipFill>
        <p:spPr>
          <a:xfrm rot="5400000">
            <a:off x="2381043" y="-1566077"/>
            <a:ext cx="3823840" cy="6867990"/>
          </a:xfrm>
          <a:prstGeom prst="rect">
            <a:avLst/>
          </a:prstGeom>
        </p:spPr>
      </p:pic>
      <p:pic>
        <p:nvPicPr>
          <p:cNvPr id="34" name="Graphic 33">
            <a:extLst>
              <a:ext uri="{FF2B5EF4-FFF2-40B4-BE49-F238E27FC236}">
                <a16:creationId xmlns:a16="http://schemas.microsoft.com/office/drawing/2014/main" id="{EB1F5FBF-2157-8947-AFA9-818FD09CEED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5198" t="58967" r="72748" b="23578"/>
          <a:stretch/>
        </p:blipFill>
        <p:spPr>
          <a:xfrm rot="16200000">
            <a:off x="11439007" y="5556885"/>
            <a:ext cx="1636292" cy="2369284"/>
          </a:xfrm>
          <a:prstGeom prst="rect">
            <a:avLst/>
          </a:prstGeom>
        </p:spPr>
      </p:pic>
      <p:sp>
        <p:nvSpPr>
          <p:cNvPr id="36" name="Text Placeholder 4">
            <a:extLst>
              <a:ext uri="{FF2B5EF4-FFF2-40B4-BE49-F238E27FC236}">
                <a16:creationId xmlns:a16="http://schemas.microsoft.com/office/drawing/2014/main" id="{696122A5-E781-7545-9644-E51EB28BCD64}"/>
              </a:ext>
            </a:extLst>
          </p:cNvPr>
          <p:cNvSpPr>
            <a:spLocks noGrp="1"/>
          </p:cNvSpPr>
          <p:nvPr>
            <p:ph type="body" sz="quarter" idx="11" hasCustomPrompt="1"/>
          </p:nvPr>
        </p:nvSpPr>
        <p:spPr>
          <a:xfrm>
            <a:off x="855571" y="784726"/>
            <a:ext cx="3959779" cy="954620"/>
          </a:xfrm>
          <a:prstGeom prst="rect">
            <a:avLst/>
          </a:prstGeom>
        </p:spPr>
        <p:txBody>
          <a:bodyPr lIns="0"/>
          <a:lstStyle>
            <a:lvl1pPr marL="13998" indent="-13998">
              <a:buNone/>
              <a:tabLst/>
              <a:defRPr sz="30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7" name="Text Placeholder 4">
            <a:extLst>
              <a:ext uri="{FF2B5EF4-FFF2-40B4-BE49-F238E27FC236}">
                <a16:creationId xmlns:a16="http://schemas.microsoft.com/office/drawing/2014/main" id="{A0A43A07-EEDF-D14D-9A9F-07595E182F2B}"/>
              </a:ext>
            </a:extLst>
          </p:cNvPr>
          <p:cNvSpPr>
            <a:spLocks noGrp="1"/>
          </p:cNvSpPr>
          <p:nvPr>
            <p:ph type="body" sz="quarter" idx="12" hasCustomPrompt="1"/>
          </p:nvPr>
        </p:nvSpPr>
        <p:spPr>
          <a:xfrm>
            <a:off x="855571" y="4640333"/>
            <a:ext cx="3959779" cy="954620"/>
          </a:xfrm>
          <a:prstGeom prst="rect">
            <a:avLst/>
          </a:prstGeom>
        </p:spPr>
        <p:txBody>
          <a:bodyPr lIns="0"/>
          <a:lstStyle>
            <a:lvl1pPr marL="13998" indent="-13998">
              <a:buNone/>
              <a:tabLst/>
              <a:defRPr sz="3000" b="1" i="0">
                <a:solidFill>
                  <a:schemeClr val="accent6"/>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1" name="Rectangle 10">
            <a:extLst>
              <a:ext uri="{FF2B5EF4-FFF2-40B4-BE49-F238E27FC236}">
                <a16:creationId xmlns:a16="http://schemas.microsoft.com/office/drawing/2014/main" id="{5129F9F1-82B0-9141-BC4A-C8C26063B211}"/>
              </a:ext>
            </a:extLst>
          </p:cNvPr>
          <p:cNvSpPr/>
          <p:nvPr userDrawn="1"/>
        </p:nvSpPr>
        <p:spPr>
          <a:xfrm>
            <a:off x="-4360" y="0"/>
            <a:ext cx="179984" cy="1397482"/>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C43F07F7-7576-4740-ADD4-493F3461349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2468458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lient logo / Images (4)">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62" name="Text Placeholder 3">
            <a:extLst>
              <a:ext uri="{FF2B5EF4-FFF2-40B4-BE49-F238E27FC236}">
                <a16:creationId xmlns:a16="http://schemas.microsoft.com/office/drawing/2014/main" id="{80656C96-359F-0249-95DA-0F2A2CAFAB24}"/>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8"/>
            <a:ext cx="7397802" cy="57691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6" name="Picture Placeholder 2">
            <a:extLst>
              <a:ext uri="{FF2B5EF4-FFF2-40B4-BE49-F238E27FC236}">
                <a16:creationId xmlns:a16="http://schemas.microsoft.com/office/drawing/2014/main" id="{0F6EBE37-DC06-034F-9244-61D96891E6FA}"/>
              </a:ext>
            </a:extLst>
          </p:cNvPr>
          <p:cNvSpPr>
            <a:spLocks noGrp="1"/>
          </p:cNvSpPr>
          <p:nvPr>
            <p:ph type="pic" sz="quarter" idx="23"/>
          </p:nvPr>
        </p:nvSpPr>
        <p:spPr>
          <a:xfrm>
            <a:off x="5892026" y="1293365"/>
            <a:ext cx="2309798" cy="28276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8499891" y="1293364"/>
            <a:ext cx="426784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69" name="Picture Placeholder 2">
            <a:extLst>
              <a:ext uri="{FF2B5EF4-FFF2-40B4-BE49-F238E27FC236}">
                <a16:creationId xmlns:a16="http://schemas.microsoft.com/office/drawing/2014/main" id="{51FFD474-8E35-5744-BA4E-9BEFFF61FD9F}"/>
              </a:ext>
            </a:extLst>
          </p:cNvPr>
          <p:cNvSpPr>
            <a:spLocks noGrp="1"/>
          </p:cNvSpPr>
          <p:nvPr>
            <p:ph type="pic" sz="quarter" idx="25"/>
          </p:nvPr>
        </p:nvSpPr>
        <p:spPr>
          <a:xfrm>
            <a:off x="5892026" y="435198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0" name="Picture Placeholder 2">
            <a:extLst>
              <a:ext uri="{FF2B5EF4-FFF2-40B4-BE49-F238E27FC236}">
                <a16:creationId xmlns:a16="http://schemas.microsoft.com/office/drawing/2014/main" id="{BD4312A5-FC1A-A44A-A204-97847A5D906D}"/>
              </a:ext>
            </a:extLst>
          </p:cNvPr>
          <p:cNvSpPr>
            <a:spLocks noGrp="1"/>
          </p:cNvSpPr>
          <p:nvPr>
            <p:ph type="pic" sz="quarter" idx="26"/>
          </p:nvPr>
        </p:nvSpPr>
        <p:spPr>
          <a:xfrm>
            <a:off x="5892025" y="556490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2" name="Text Placeholder 3">
            <a:extLst>
              <a:ext uri="{FF2B5EF4-FFF2-40B4-BE49-F238E27FC236}">
                <a16:creationId xmlns:a16="http://schemas.microsoft.com/office/drawing/2014/main" id="{3297C040-AB26-D445-ADA6-C9BB4337FC2D}"/>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5" name="Rectangle 24">
            <a:extLst>
              <a:ext uri="{FF2B5EF4-FFF2-40B4-BE49-F238E27FC236}">
                <a16:creationId xmlns:a16="http://schemas.microsoft.com/office/drawing/2014/main" id="{2A665ED3-B292-7048-B4B3-559A45D9E758}"/>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526AB8A5-8CA1-8E4C-9816-EDE1DDC18FB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3038189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ient logo / Video">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4" name="Media Placeholder 3">
            <a:extLst>
              <a:ext uri="{FF2B5EF4-FFF2-40B4-BE49-F238E27FC236}">
                <a16:creationId xmlns:a16="http://schemas.microsoft.com/office/drawing/2014/main" id="{FE080C07-9CB9-A547-A504-59F29D269D1F}"/>
              </a:ext>
            </a:extLst>
          </p:cNvPr>
          <p:cNvSpPr>
            <a:spLocks noGrp="1"/>
          </p:cNvSpPr>
          <p:nvPr>
            <p:ph type="media" sz="quarter" idx="29"/>
          </p:nvPr>
        </p:nvSpPr>
        <p:spPr>
          <a:xfrm>
            <a:off x="5733977" y="1326364"/>
            <a:ext cx="7034052" cy="5178028"/>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media</a:t>
            </a:r>
            <a:endParaRPr lang="en-US" dirty="0"/>
          </a:p>
        </p:txBody>
      </p:sp>
      <p:sp>
        <p:nvSpPr>
          <p:cNvPr id="21" name="Text Placeholder 3">
            <a:extLst>
              <a:ext uri="{FF2B5EF4-FFF2-40B4-BE49-F238E27FC236}">
                <a16:creationId xmlns:a16="http://schemas.microsoft.com/office/drawing/2014/main" id="{0B1D2787-3BFA-3B4C-9620-DD5F05198F45}"/>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23" name="Text Placeholder 3">
            <a:extLst>
              <a:ext uri="{FF2B5EF4-FFF2-40B4-BE49-F238E27FC236}">
                <a16:creationId xmlns:a16="http://schemas.microsoft.com/office/drawing/2014/main" id="{23040954-3CF5-5C46-9B85-8AD265EE36F7}"/>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19" name="Rectangle 18">
            <a:extLst>
              <a:ext uri="{FF2B5EF4-FFF2-40B4-BE49-F238E27FC236}">
                <a16:creationId xmlns:a16="http://schemas.microsoft.com/office/drawing/2014/main" id="{230BBEC3-F912-CB4D-BB09-559063EAE3DB}"/>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28CA8B0E-3B74-1344-8227-799AFFA356A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6156873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ient logo / Image">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5755262" y="1293364"/>
            <a:ext cx="701247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1" name="Text Placeholder 3">
            <a:extLst>
              <a:ext uri="{FF2B5EF4-FFF2-40B4-BE49-F238E27FC236}">
                <a16:creationId xmlns:a16="http://schemas.microsoft.com/office/drawing/2014/main" id="{B336A234-A0A6-0245-9D20-E29E56D8D4F9}"/>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23" name="Text Placeholder 3">
            <a:extLst>
              <a:ext uri="{FF2B5EF4-FFF2-40B4-BE49-F238E27FC236}">
                <a16:creationId xmlns:a16="http://schemas.microsoft.com/office/drawing/2014/main" id="{2203ADC5-F929-154E-B01D-82218E40F5C1}"/>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19" name="Rectangle 18">
            <a:extLst>
              <a:ext uri="{FF2B5EF4-FFF2-40B4-BE49-F238E27FC236}">
                <a16:creationId xmlns:a16="http://schemas.microsoft.com/office/drawing/2014/main" id="{64B5CFC9-B223-8748-A724-809D49BD18F3}"/>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7F5574B7-7BA4-F74B-97C8-F68EA2E5EDF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239541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frame / 3 columns / Proces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B59FD5-04FB-4B41-9044-C187F9E90DB3}"/>
              </a:ext>
            </a:extLst>
          </p:cNvPr>
          <p:cNvSpPr/>
          <p:nvPr userDrawn="1"/>
        </p:nvSpPr>
        <p:spPr>
          <a:xfrm>
            <a:off x="59436" y="0"/>
            <a:ext cx="13378754" cy="2066544"/>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2513126"/>
            <a:ext cx="3277991" cy="361270"/>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3134765"/>
            <a:ext cx="3277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2513126"/>
            <a:ext cx="3277991" cy="361270"/>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3134765"/>
            <a:ext cx="3277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2" name="Rectangle 11">
            <a:extLst>
              <a:ext uri="{FF2B5EF4-FFF2-40B4-BE49-F238E27FC236}">
                <a16:creationId xmlns:a16="http://schemas.microsoft.com/office/drawing/2014/main" id="{8AC963F4-6FFF-994D-8A71-9050373A0371}"/>
              </a:ext>
            </a:extLst>
          </p:cNvPr>
          <p:cNvSpPr/>
          <p:nvPr userDrawn="1"/>
        </p:nvSpPr>
        <p:spPr>
          <a:xfrm>
            <a:off x="-4360" y="0"/>
            <a:ext cx="179984" cy="2066544"/>
          </a:xfrm>
          <a:prstGeom prst="rect">
            <a:avLst/>
          </a:prstGeom>
          <a:solidFill>
            <a:schemeClr val="accent6"/>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3DA1D78B-DB9A-4049-9593-7638017C79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18" name="Text Placeholder 3">
            <a:extLst>
              <a:ext uri="{FF2B5EF4-FFF2-40B4-BE49-F238E27FC236}">
                <a16:creationId xmlns:a16="http://schemas.microsoft.com/office/drawing/2014/main" id="{9B54AACE-B076-A84D-9162-6B0AC3F19BA1}"/>
              </a:ext>
            </a:extLst>
          </p:cNvPr>
          <p:cNvSpPr>
            <a:spLocks noGrp="1"/>
          </p:cNvSpPr>
          <p:nvPr>
            <p:ph type="body" sz="quarter" idx="17" hasCustomPrompt="1"/>
          </p:nvPr>
        </p:nvSpPr>
        <p:spPr>
          <a:xfrm>
            <a:off x="8103316" y="2513126"/>
            <a:ext cx="3277991" cy="361270"/>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19" name="Text Placeholder 3">
            <a:extLst>
              <a:ext uri="{FF2B5EF4-FFF2-40B4-BE49-F238E27FC236}">
                <a16:creationId xmlns:a16="http://schemas.microsoft.com/office/drawing/2014/main" id="{2722C73F-8B8A-A74A-BD84-5D6F8F12EB77}"/>
              </a:ext>
            </a:extLst>
          </p:cNvPr>
          <p:cNvSpPr>
            <a:spLocks noGrp="1"/>
          </p:cNvSpPr>
          <p:nvPr>
            <p:ph type="body" sz="quarter" idx="18" hasCustomPrompt="1"/>
          </p:nvPr>
        </p:nvSpPr>
        <p:spPr>
          <a:xfrm>
            <a:off x="8103317" y="3134765"/>
            <a:ext cx="3277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25332470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088870"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408887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3" y="2567705"/>
            <a:ext cx="4089664" cy="421940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5527505" y="341236"/>
            <a:ext cx="7922932"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5" name="Rectangle 14">
            <a:extLst>
              <a:ext uri="{FF2B5EF4-FFF2-40B4-BE49-F238E27FC236}">
                <a16:creationId xmlns:a16="http://schemas.microsoft.com/office/drawing/2014/main" id="{441A7DD6-265A-5746-BA7C-1E8BC30DF81C}"/>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B33F0660-0D23-0D48-8ACA-0899B5B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0578674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2 block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6"/>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5238242"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2" y="2567704"/>
            <a:ext cx="5239259" cy="1684613"/>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6598361" y="341236"/>
            <a:ext cx="6852076"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1" name="Text Placeholder 3">
            <a:extLst>
              <a:ext uri="{FF2B5EF4-FFF2-40B4-BE49-F238E27FC236}">
                <a16:creationId xmlns:a16="http://schemas.microsoft.com/office/drawing/2014/main" id="{DA5A7494-46C7-0E45-9D14-DAC5CB11A5F0}"/>
              </a:ext>
            </a:extLst>
          </p:cNvPr>
          <p:cNvSpPr>
            <a:spLocks noGrp="1"/>
          </p:cNvSpPr>
          <p:nvPr>
            <p:ph type="body" sz="quarter" idx="19" hasCustomPrompt="1"/>
          </p:nvPr>
        </p:nvSpPr>
        <p:spPr>
          <a:xfrm>
            <a:off x="682736" y="4480854"/>
            <a:ext cx="5238242"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E0B358DA-37F3-AA4E-B607-52E65874C636}"/>
              </a:ext>
            </a:extLst>
          </p:cNvPr>
          <p:cNvSpPr>
            <a:spLocks noGrp="1"/>
          </p:cNvSpPr>
          <p:nvPr>
            <p:ph type="body" sz="quarter" idx="20" hasCustomPrompt="1"/>
          </p:nvPr>
        </p:nvSpPr>
        <p:spPr>
          <a:xfrm>
            <a:off x="681942" y="5102493"/>
            <a:ext cx="5239259" cy="1684613"/>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6" name="Rectangle 15">
            <a:extLst>
              <a:ext uri="{FF2B5EF4-FFF2-40B4-BE49-F238E27FC236}">
                <a16:creationId xmlns:a16="http://schemas.microsoft.com/office/drawing/2014/main" id="{BD3EBAA3-1BB2-8842-8DE1-292463826C39}"/>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7EC57AEA-DCA4-7C4A-8C20-E20325290C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5713272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2 column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2" y="2567705"/>
            <a:ext cx="3318019" cy="421940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8645586" y="341236"/>
            <a:ext cx="4804851"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3" name="Text Placeholder 3">
            <a:extLst>
              <a:ext uri="{FF2B5EF4-FFF2-40B4-BE49-F238E27FC236}">
                <a16:creationId xmlns:a16="http://schemas.microsoft.com/office/drawing/2014/main" id="{1E9BA108-320D-F547-9F6A-A7A225867B94}"/>
              </a:ext>
            </a:extLst>
          </p:cNvPr>
          <p:cNvSpPr>
            <a:spLocks noGrp="1"/>
          </p:cNvSpPr>
          <p:nvPr>
            <p:ph type="body" sz="quarter" idx="19" hasCustomPrompt="1"/>
          </p:nvPr>
        </p:nvSpPr>
        <p:spPr>
          <a:xfrm>
            <a:off x="4429824" y="1946065"/>
            <a:ext cx="3318019" cy="4841040"/>
          </a:xfrm>
          <a:prstGeom prst="rect">
            <a:avLst/>
          </a:prstGeom>
        </p:spPr>
        <p:txBody>
          <a:bodyPr lIns="0"/>
          <a:lstStyle>
            <a:lvl1pPr marL="153977" indent="-153977">
              <a:buFont typeface="Arial" panose="020B0604020202020204" pitchFamily="34" charset="0"/>
              <a:buChar char="•"/>
              <a:tabLst/>
              <a:defRPr sz="1500" b="1" i="0">
                <a:latin typeface="Arial Nova" panose="020B0504020202020204" pitchFamily="34" charset="0"/>
              </a:defRPr>
            </a:lvl1pPr>
          </a:lstStyle>
          <a:p>
            <a:pPr lvl="0"/>
            <a:r>
              <a:rPr lang="en-GB" dirty="0"/>
              <a:t>Click to edit master text styles</a:t>
            </a:r>
          </a:p>
        </p:txBody>
      </p:sp>
      <p:sp>
        <p:nvSpPr>
          <p:cNvPr id="15" name="Rectangle 14">
            <a:extLst>
              <a:ext uri="{FF2B5EF4-FFF2-40B4-BE49-F238E27FC236}">
                <a16:creationId xmlns:a16="http://schemas.microsoft.com/office/drawing/2014/main" id="{96351D78-E22D-054D-B91D-60803C6BBFAF}"/>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569BE1B7-55D7-F947-A440-39BD381C22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837473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Black">
    <p:spTree>
      <p:nvGrpSpPr>
        <p:cNvPr id="1" name=""/>
        <p:cNvGrpSpPr/>
        <p:nvPr/>
      </p:nvGrpSpPr>
      <p:grpSpPr>
        <a:xfrm>
          <a:off x="0" y="0"/>
          <a:ext cx="0" cy="0"/>
          <a:chOff x="0" y="0"/>
          <a:chExt cx="0" cy="0"/>
        </a:xfrm>
      </p:grpSpPr>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3" name="Rectangle 22">
            <a:extLst>
              <a:ext uri="{FF2B5EF4-FFF2-40B4-BE49-F238E27FC236}">
                <a16:creationId xmlns:a16="http://schemas.microsoft.com/office/drawing/2014/main" id="{C3A46A7E-5A6C-3E4A-922E-BF15B1F0E7B8}"/>
              </a:ext>
            </a:extLst>
          </p:cNvPr>
          <p:cNvSpPr/>
          <p:nvPr userDrawn="1"/>
        </p:nvSpPr>
        <p:spPr>
          <a:xfrm>
            <a:off x="-1" y="1"/>
            <a:ext cx="1060101" cy="755967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5" name="Rectangle 24">
            <a:extLst>
              <a:ext uri="{FF2B5EF4-FFF2-40B4-BE49-F238E27FC236}">
                <a16:creationId xmlns:a16="http://schemas.microsoft.com/office/drawing/2014/main" id="{AEE10833-D020-CB48-9417-0BADDABF5586}"/>
              </a:ext>
            </a:extLst>
          </p:cNvPr>
          <p:cNvSpPr/>
          <p:nvPr userDrawn="1"/>
        </p:nvSpPr>
        <p:spPr>
          <a:xfrm>
            <a:off x="-1" y="1"/>
            <a:ext cx="1060101" cy="7559672"/>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A71AF008-D3D8-1647-98E2-EA7D2320E6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12845794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frame / 3 columns /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F5D5CB-3F7B-4D4D-840B-D84CE724AF4D}"/>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5" name="Rectangle 24">
            <a:extLst>
              <a:ext uri="{FF2B5EF4-FFF2-40B4-BE49-F238E27FC236}">
                <a16:creationId xmlns:a16="http://schemas.microsoft.com/office/drawing/2014/main" id="{529D9A94-3B22-CD4A-A524-669D476FCF32}"/>
              </a:ext>
            </a:extLst>
          </p:cNvPr>
          <p:cNvSpPr/>
          <p:nvPr userDrawn="1"/>
        </p:nvSpPr>
        <p:spPr>
          <a:xfrm>
            <a:off x="11260667" y="2"/>
            <a:ext cx="2177521" cy="139209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932219"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3932219"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7" name="Picture Placeholder 2">
            <a:extLst>
              <a:ext uri="{FF2B5EF4-FFF2-40B4-BE49-F238E27FC236}">
                <a16:creationId xmlns:a16="http://schemas.microsoft.com/office/drawing/2014/main" id="{8B4021D5-CC50-6644-92B8-5FAAEF92033C}"/>
              </a:ext>
            </a:extLst>
          </p:cNvPr>
          <p:cNvSpPr>
            <a:spLocks noGrp="1"/>
          </p:cNvSpPr>
          <p:nvPr>
            <p:ph type="pic" sz="quarter" idx="18"/>
          </p:nvPr>
        </p:nvSpPr>
        <p:spPr>
          <a:xfrm>
            <a:off x="4828536" y="341347"/>
            <a:ext cx="8275045" cy="371763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Text Placeholder 3">
            <a:extLst>
              <a:ext uri="{FF2B5EF4-FFF2-40B4-BE49-F238E27FC236}">
                <a16:creationId xmlns:a16="http://schemas.microsoft.com/office/drawing/2014/main" id="{F9BA3B87-5EA6-FA47-BB4C-F3BADD49B9C5}"/>
              </a:ext>
            </a:extLst>
          </p:cNvPr>
          <p:cNvSpPr>
            <a:spLocks noGrp="1"/>
          </p:cNvSpPr>
          <p:nvPr>
            <p:ph type="body" sz="quarter" idx="19" hasCustomPrompt="1"/>
          </p:nvPr>
        </p:nvSpPr>
        <p:spPr>
          <a:xfrm>
            <a:off x="4828537"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9" name="Text Placeholder 3">
            <a:extLst>
              <a:ext uri="{FF2B5EF4-FFF2-40B4-BE49-F238E27FC236}">
                <a16:creationId xmlns:a16="http://schemas.microsoft.com/office/drawing/2014/main" id="{5E863202-1A51-7541-89FD-5E6757898943}"/>
              </a:ext>
            </a:extLst>
          </p:cNvPr>
          <p:cNvSpPr>
            <a:spLocks noGrp="1"/>
          </p:cNvSpPr>
          <p:nvPr>
            <p:ph type="body" sz="quarter" idx="20" hasCustomPrompt="1"/>
          </p:nvPr>
        </p:nvSpPr>
        <p:spPr>
          <a:xfrm>
            <a:off x="4828538"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0" name="Text Placeholder 3">
            <a:extLst>
              <a:ext uri="{FF2B5EF4-FFF2-40B4-BE49-F238E27FC236}">
                <a16:creationId xmlns:a16="http://schemas.microsoft.com/office/drawing/2014/main" id="{7400BBB0-52C8-3A44-BF6D-CA6AC4DA52D8}"/>
              </a:ext>
            </a:extLst>
          </p:cNvPr>
          <p:cNvSpPr>
            <a:spLocks noGrp="1"/>
          </p:cNvSpPr>
          <p:nvPr>
            <p:ph type="body" sz="quarter" idx="21" hasCustomPrompt="1"/>
          </p:nvPr>
        </p:nvSpPr>
        <p:spPr>
          <a:xfrm>
            <a:off x="9072851"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31" name="Text Placeholder 3">
            <a:extLst>
              <a:ext uri="{FF2B5EF4-FFF2-40B4-BE49-F238E27FC236}">
                <a16:creationId xmlns:a16="http://schemas.microsoft.com/office/drawing/2014/main" id="{AC8C4F60-CB3C-C746-AF7E-57E0D3D0F26E}"/>
              </a:ext>
            </a:extLst>
          </p:cNvPr>
          <p:cNvSpPr>
            <a:spLocks noGrp="1"/>
          </p:cNvSpPr>
          <p:nvPr>
            <p:ph type="body" sz="quarter" idx="22" hasCustomPrompt="1"/>
          </p:nvPr>
        </p:nvSpPr>
        <p:spPr>
          <a:xfrm>
            <a:off x="9072852"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8" name="Rectangle 17">
            <a:extLst>
              <a:ext uri="{FF2B5EF4-FFF2-40B4-BE49-F238E27FC236}">
                <a16:creationId xmlns:a16="http://schemas.microsoft.com/office/drawing/2014/main" id="{E0EFC5DE-16D1-F84F-999D-FE71D5596E09}"/>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9" name="Graphic 18">
            <a:extLst>
              <a:ext uri="{FF2B5EF4-FFF2-40B4-BE49-F238E27FC236}">
                <a16:creationId xmlns:a16="http://schemas.microsoft.com/office/drawing/2014/main" id="{260C3332-A504-624D-B5A8-06D77F6017F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5608924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3 columns /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0DFF09-C2E3-EB4F-98F2-0F5D75965460}"/>
              </a:ext>
            </a:extLst>
          </p:cNvPr>
          <p:cNvSpPr/>
          <p:nvPr userDrawn="1"/>
        </p:nvSpPr>
        <p:spPr>
          <a:xfrm>
            <a:off x="11260667" y="2"/>
            <a:ext cx="2177521" cy="139209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p:nvPr>
        </p:nvSpPr>
        <p:spPr>
          <a:xfrm>
            <a:off x="682737" y="1830882"/>
            <a:ext cx="3277991" cy="4820387"/>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17" name="Picture Placeholder 2">
            <a:extLst>
              <a:ext uri="{FF2B5EF4-FFF2-40B4-BE49-F238E27FC236}">
                <a16:creationId xmlns:a16="http://schemas.microsoft.com/office/drawing/2014/main" id="{8B4021D5-CC50-6644-92B8-5FAAEF92033C}"/>
              </a:ext>
            </a:extLst>
          </p:cNvPr>
          <p:cNvSpPr>
            <a:spLocks noGrp="1"/>
          </p:cNvSpPr>
          <p:nvPr>
            <p:ph type="pic" sz="quarter" idx="18"/>
          </p:nvPr>
        </p:nvSpPr>
        <p:spPr>
          <a:xfrm>
            <a:off x="4828536" y="341347"/>
            <a:ext cx="8275045" cy="371763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Text Placeholder 3">
            <a:extLst>
              <a:ext uri="{FF2B5EF4-FFF2-40B4-BE49-F238E27FC236}">
                <a16:creationId xmlns:a16="http://schemas.microsoft.com/office/drawing/2014/main" id="{F9BA3B87-5EA6-FA47-BB4C-F3BADD49B9C5}"/>
              </a:ext>
            </a:extLst>
          </p:cNvPr>
          <p:cNvSpPr>
            <a:spLocks noGrp="1"/>
          </p:cNvSpPr>
          <p:nvPr>
            <p:ph type="body" sz="quarter" idx="19" hasCustomPrompt="1"/>
          </p:nvPr>
        </p:nvSpPr>
        <p:spPr>
          <a:xfrm>
            <a:off x="4828537"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9" name="Text Placeholder 3">
            <a:extLst>
              <a:ext uri="{FF2B5EF4-FFF2-40B4-BE49-F238E27FC236}">
                <a16:creationId xmlns:a16="http://schemas.microsoft.com/office/drawing/2014/main" id="{5E863202-1A51-7541-89FD-5E6757898943}"/>
              </a:ext>
            </a:extLst>
          </p:cNvPr>
          <p:cNvSpPr>
            <a:spLocks noGrp="1"/>
          </p:cNvSpPr>
          <p:nvPr>
            <p:ph type="body" sz="quarter" idx="20" hasCustomPrompt="1"/>
          </p:nvPr>
        </p:nvSpPr>
        <p:spPr>
          <a:xfrm>
            <a:off x="4828538"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0" name="Text Placeholder 3">
            <a:extLst>
              <a:ext uri="{FF2B5EF4-FFF2-40B4-BE49-F238E27FC236}">
                <a16:creationId xmlns:a16="http://schemas.microsoft.com/office/drawing/2014/main" id="{7400BBB0-52C8-3A44-BF6D-CA6AC4DA52D8}"/>
              </a:ext>
            </a:extLst>
          </p:cNvPr>
          <p:cNvSpPr>
            <a:spLocks noGrp="1"/>
          </p:cNvSpPr>
          <p:nvPr>
            <p:ph type="body" sz="quarter" idx="21" hasCustomPrompt="1"/>
          </p:nvPr>
        </p:nvSpPr>
        <p:spPr>
          <a:xfrm>
            <a:off x="9072851"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31" name="Text Placeholder 3">
            <a:extLst>
              <a:ext uri="{FF2B5EF4-FFF2-40B4-BE49-F238E27FC236}">
                <a16:creationId xmlns:a16="http://schemas.microsoft.com/office/drawing/2014/main" id="{AC8C4F60-CB3C-C746-AF7E-57E0D3D0F26E}"/>
              </a:ext>
            </a:extLst>
          </p:cNvPr>
          <p:cNvSpPr>
            <a:spLocks noGrp="1"/>
          </p:cNvSpPr>
          <p:nvPr>
            <p:ph type="body" sz="quarter" idx="22" hasCustomPrompt="1"/>
          </p:nvPr>
        </p:nvSpPr>
        <p:spPr>
          <a:xfrm>
            <a:off x="9072852"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3" name="Text Placeholder 3">
            <a:extLst>
              <a:ext uri="{FF2B5EF4-FFF2-40B4-BE49-F238E27FC236}">
                <a16:creationId xmlns:a16="http://schemas.microsoft.com/office/drawing/2014/main" id="{ADCF9C63-987A-294A-8F83-662DC55ADBD8}"/>
              </a:ext>
            </a:extLst>
          </p:cNvPr>
          <p:cNvSpPr>
            <a:spLocks noGrp="1"/>
          </p:cNvSpPr>
          <p:nvPr>
            <p:ph type="body" sz="quarter" idx="23"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16" name="Rectangle 15">
            <a:extLst>
              <a:ext uri="{FF2B5EF4-FFF2-40B4-BE49-F238E27FC236}">
                <a16:creationId xmlns:a16="http://schemas.microsoft.com/office/drawing/2014/main" id="{637A9741-0E32-DE4D-908C-47A051C53BA1}"/>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8" name="Graphic 17">
            <a:extLst>
              <a:ext uri="{FF2B5EF4-FFF2-40B4-BE49-F238E27FC236}">
                <a16:creationId xmlns:a16="http://schemas.microsoft.com/office/drawing/2014/main" id="{DC8D80F7-97B9-A240-B7A8-1FD2606A16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8004278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 1 wide column / Big text">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028515"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7" name="Text Placeholder 3">
            <a:extLst>
              <a:ext uri="{FF2B5EF4-FFF2-40B4-BE49-F238E27FC236}">
                <a16:creationId xmlns:a16="http://schemas.microsoft.com/office/drawing/2014/main" id="{B743E54E-1D35-D04B-A7FB-05F91A696416}"/>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latin typeface="Arial Nova" panose="020B0504020202020204" pitchFamily="34" charset="0"/>
              </a:defRPr>
            </a:lvl1pPr>
          </a:lstStyle>
          <a:p>
            <a:pPr lvl="0"/>
            <a:r>
              <a:rPr lang="en-GB" dirty="0"/>
              <a:t>Click to edit master text styles</a:t>
            </a:r>
          </a:p>
        </p:txBody>
      </p:sp>
      <p:sp>
        <p:nvSpPr>
          <p:cNvPr id="8" name="Text Placeholder 3">
            <a:extLst>
              <a:ext uri="{FF2B5EF4-FFF2-40B4-BE49-F238E27FC236}">
                <a16:creationId xmlns:a16="http://schemas.microsoft.com/office/drawing/2014/main" id="{C048573D-4BA5-414F-B9DD-219BF57A0F17}"/>
              </a:ext>
            </a:extLst>
          </p:cNvPr>
          <p:cNvSpPr>
            <a:spLocks noGrp="1"/>
          </p:cNvSpPr>
          <p:nvPr>
            <p:ph type="body" sz="quarter" idx="13" hasCustomPrompt="1"/>
          </p:nvPr>
        </p:nvSpPr>
        <p:spPr>
          <a:xfrm>
            <a:off x="681943" y="2567705"/>
            <a:ext cx="11805332"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8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9" name="Rectangle 8">
            <a:extLst>
              <a:ext uri="{FF2B5EF4-FFF2-40B4-BE49-F238E27FC236}">
                <a16:creationId xmlns:a16="http://schemas.microsoft.com/office/drawing/2014/main" id="{0DBC95C8-4046-244B-8E18-62998D629559}"/>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C1D7BFA1-3730-D944-8CBF-9A64ED3697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9395200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ext / 1 wide column / Big text">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028515"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7" name="Text Placeholder 3">
            <a:extLst>
              <a:ext uri="{FF2B5EF4-FFF2-40B4-BE49-F238E27FC236}">
                <a16:creationId xmlns:a16="http://schemas.microsoft.com/office/drawing/2014/main" id="{B743E54E-1D35-D04B-A7FB-05F91A696416}"/>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latin typeface="Arial Nova" panose="020B0504020202020204" pitchFamily="34" charset="0"/>
              </a:defRPr>
            </a:lvl1pPr>
          </a:lstStyle>
          <a:p>
            <a:pPr lvl="0"/>
            <a:r>
              <a:rPr lang="en-GB" dirty="0"/>
              <a:t>Click to edit master text styles</a:t>
            </a:r>
          </a:p>
        </p:txBody>
      </p:sp>
      <p:sp>
        <p:nvSpPr>
          <p:cNvPr id="8" name="Text Placeholder 3">
            <a:extLst>
              <a:ext uri="{FF2B5EF4-FFF2-40B4-BE49-F238E27FC236}">
                <a16:creationId xmlns:a16="http://schemas.microsoft.com/office/drawing/2014/main" id="{C048573D-4BA5-414F-B9DD-219BF57A0F17}"/>
              </a:ext>
            </a:extLst>
          </p:cNvPr>
          <p:cNvSpPr>
            <a:spLocks noGrp="1"/>
          </p:cNvSpPr>
          <p:nvPr>
            <p:ph type="body" sz="quarter" idx="13" hasCustomPrompt="1"/>
          </p:nvPr>
        </p:nvSpPr>
        <p:spPr>
          <a:xfrm>
            <a:off x="681943" y="2567706"/>
            <a:ext cx="5643906" cy="3038616"/>
          </a:xfrm>
          <a:prstGeom prst="rect">
            <a:avLst/>
          </a:prstGeom>
        </p:spPr>
        <p:txBody>
          <a:bodyPr lIns="0"/>
          <a:lstStyle>
            <a:lvl1pPr marL="0" marR="0" indent="0" algn="l" defTabSz="1007852" rtl="0" eaLnBrk="1" fontAlgn="auto" latinLnBrk="0" hangingPunct="1">
              <a:lnSpc>
                <a:spcPct val="100000"/>
              </a:lnSpc>
              <a:spcBef>
                <a:spcPts val="0"/>
              </a:spcBef>
              <a:spcAft>
                <a:spcPts val="600"/>
              </a:spcAft>
              <a:buClrTx/>
              <a:buSzTx/>
              <a:buFont typeface="Arial" panose="020B0604020202020204" pitchFamily="34" charset="0"/>
              <a:buNone/>
              <a:tabLst/>
              <a:defRPr sz="14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9" name="Text Placeholder 3">
            <a:extLst>
              <a:ext uri="{FF2B5EF4-FFF2-40B4-BE49-F238E27FC236}">
                <a16:creationId xmlns:a16="http://schemas.microsoft.com/office/drawing/2014/main" id="{04B58112-51AA-EC48-BB26-BAAE0B474F65}"/>
              </a:ext>
            </a:extLst>
          </p:cNvPr>
          <p:cNvSpPr>
            <a:spLocks noGrp="1"/>
          </p:cNvSpPr>
          <p:nvPr>
            <p:ph type="body" sz="quarter" idx="14" hasCustomPrompt="1"/>
          </p:nvPr>
        </p:nvSpPr>
        <p:spPr>
          <a:xfrm>
            <a:off x="6843369" y="2567706"/>
            <a:ext cx="5643906" cy="3038616"/>
          </a:xfrm>
          <a:prstGeom prst="rect">
            <a:avLst/>
          </a:prstGeom>
        </p:spPr>
        <p:txBody>
          <a:bodyPr lIns="0"/>
          <a:lstStyle>
            <a:lvl1pPr marL="0" marR="0" indent="0" algn="l" defTabSz="1007852" rtl="0" eaLnBrk="1" fontAlgn="auto" latinLnBrk="0" hangingPunct="1">
              <a:lnSpc>
                <a:spcPct val="100000"/>
              </a:lnSpc>
              <a:spcBef>
                <a:spcPts val="0"/>
              </a:spcBef>
              <a:spcAft>
                <a:spcPts val="600"/>
              </a:spcAft>
              <a:buClrTx/>
              <a:buSzTx/>
              <a:buFont typeface="Arial" panose="020B0604020202020204" pitchFamily="34" charset="0"/>
              <a:buNone/>
              <a:tabLst/>
              <a:defRPr sz="14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1" name="Rectangle 10">
            <a:extLst>
              <a:ext uri="{FF2B5EF4-FFF2-40B4-BE49-F238E27FC236}">
                <a16:creationId xmlns:a16="http://schemas.microsoft.com/office/drawing/2014/main" id="{0694770B-FA81-4E40-94FB-4C73912F9396}"/>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30886D3D-795F-DA42-84A5-9DF05E89F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9287440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frame / 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B59FD5-04FB-4B41-9044-C187F9E90DB3}"/>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11" name="Rectangle 10">
            <a:extLst>
              <a:ext uri="{FF2B5EF4-FFF2-40B4-BE49-F238E27FC236}">
                <a16:creationId xmlns:a16="http://schemas.microsoft.com/office/drawing/2014/main" id="{3B3D10CE-6C05-0A46-8B79-792EB135AC02}"/>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C8AB4BC2-0B9A-634A-9436-74F6214319A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893894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frame / 1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34E47A-4218-6E41-9E5B-83DF1261B7C8}"/>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6891993" cy="4333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6891992"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9" name="Rectangle 8">
            <a:extLst>
              <a:ext uri="{FF2B5EF4-FFF2-40B4-BE49-F238E27FC236}">
                <a16:creationId xmlns:a16="http://schemas.microsoft.com/office/drawing/2014/main" id="{DEAF17F9-D03C-1145-B327-38B7D8A32CF2}"/>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28F0620A-2490-8C42-9738-C8A21DB244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1279478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frame / 1 column /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85B7AA3-4C78-E44A-BC0A-6C3CE594C8B8}"/>
              </a:ext>
            </a:extLst>
          </p:cNvPr>
          <p:cNvSpPr/>
          <p:nvPr userDrawn="1"/>
        </p:nvSpPr>
        <p:spPr>
          <a:xfrm>
            <a:off x="1" y="-1"/>
            <a:ext cx="13438189" cy="1397481"/>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5" y="1946066"/>
            <a:ext cx="4892012"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6" y="2567705"/>
            <a:ext cx="489201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6" name="Rectangle 25">
            <a:extLst>
              <a:ext uri="{FF2B5EF4-FFF2-40B4-BE49-F238E27FC236}">
                <a16:creationId xmlns:a16="http://schemas.microsoft.com/office/drawing/2014/main" id="{8D82F7E1-DDEB-BD43-A3AB-5FA6B28BF707}"/>
              </a:ext>
            </a:extLst>
          </p:cNvPr>
          <p:cNvSpPr/>
          <p:nvPr userDrawn="1"/>
        </p:nvSpPr>
        <p:spPr>
          <a:xfrm>
            <a:off x="6074504" y="5048717"/>
            <a:ext cx="1640369" cy="1602553"/>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2" name="Picture Placeholder 2">
            <a:extLst>
              <a:ext uri="{FF2B5EF4-FFF2-40B4-BE49-F238E27FC236}">
                <a16:creationId xmlns:a16="http://schemas.microsoft.com/office/drawing/2014/main" id="{D8D7D909-F648-0643-851F-D18143B543C1}"/>
              </a:ext>
            </a:extLst>
          </p:cNvPr>
          <p:cNvSpPr>
            <a:spLocks noGrp="1"/>
          </p:cNvSpPr>
          <p:nvPr>
            <p:ph type="pic" sz="quarter" idx="20"/>
          </p:nvPr>
        </p:nvSpPr>
        <p:spPr>
          <a:xfrm>
            <a:off x="6254487" y="0"/>
            <a:ext cx="7198307" cy="644768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4" name="Rectangle 13">
            <a:extLst>
              <a:ext uri="{FF2B5EF4-FFF2-40B4-BE49-F238E27FC236}">
                <a16:creationId xmlns:a16="http://schemas.microsoft.com/office/drawing/2014/main" id="{EB854DB0-0D6C-4046-9367-2B80E4701EF4}"/>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4F6113FA-9E0E-CF4A-9F2D-E24CA2802C8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8455078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frame / 2 column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AFE535-7E32-7640-A5B1-8921D65E525F}"/>
              </a:ext>
            </a:extLst>
          </p:cNvPr>
          <p:cNvSpPr/>
          <p:nvPr userDrawn="1"/>
        </p:nvSpPr>
        <p:spPr>
          <a:xfrm>
            <a:off x="1" y="0"/>
            <a:ext cx="13438189" cy="1397482"/>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807289"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3807289"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1" name="Text Placeholder 3">
            <a:extLst>
              <a:ext uri="{FF2B5EF4-FFF2-40B4-BE49-F238E27FC236}">
                <a16:creationId xmlns:a16="http://schemas.microsoft.com/office/drawing/2014/main" id="{D5A31584-60C1-4A44-90A8-58642C762B44}"/>
              </a:ext>
            </a:extLst>
          </p:cNvPr>
          <p:cNvSpPr>
            <a:spLocks noGrp="1"/>
          </p:cNvSpPr>
          <p:nvPr>
            <p:ph type="body" sz="quarter" idx="18" hasCustomPrompt="1"/>
          </p:nvPr>
        </p:nvSpPr>
        <p:spPr>
          <a:xfrm>
            <a:off x="4766677" y="1946066"/>
            <a:ext cx="3807289"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5" name="Text Placeholder 3">
            <a:extLst>
              <a:ext uri="{FF2B5EF4-FFF2-40B4-BE49-F238E27FC236}">
                <a16:creationId xmlns:a16="http://schemas.microsoft.com/office/drawing/2014/main" id="{3BBE2084-101D-BE4F-87E3-6F1D9A26440A}"/>
              </a:ext>
            </a:extLst>
          </p:cNvPr>
          <p:cNvSpPr>
            <a:spLocks noGrp="1"/>
          </p:cNvSpPr>
          <p:nvPr>
            <p:ph type="body" sz="quarter" idx="19" hasCustomPrompt="1"/>
          </p:nvPr>
        </p:nvSpPr>
        <p:spPr>
          <a:xfrm>
            <a:off x="4766678" y="2567705"/>
            <a:ext cx="3807289"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6" name="Rectangle 25">
            <a:extLst>
              <a:ext uri="{FF2B5EF4-FFF2-40B4-BE49-F238E27FC236}">
                <a16:creationId xmlns:a16="http://schemas.microsoft.com/office/drawing/2014/main" id="{8D82F7E1-DDEB-BD43-A3AB-5FA6B28BF707}"/>
              </a:ext>
            </a:extLst>
          </p:cNvPr>
          <p:cNvSpPr/>
          <p:nvPr userDrawn="1"/>
        </p:nvSpPr>
        <p:spPr>
          <a:xfrm>
            <a:off x="8938261" y="5048717"/>
            <a:ext cx="1640369" cy="1602553"/>
          </a:xfrm>
          <a:prstGeom prst="rect">
            <a:avLst/>
          </a:prstGeom>
          <a:solidFill>
            <a:schemeClr val="accent6"/>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2" name="Picture Placeholder 2">
            <a:extLst>
              <a:ext uri="{FF2B5EF4-FFF2-40B4-BE49-F238E27FC236}">
                <a16:creationId xmlns:a16="http://schemas.microsoft.com/office/drawing/2014/main" id="{D8D7D909-F648-0643-851F-D18143B543C1}"/>
              </a:ext>
            </a:extLst>
          </p:cNvPr>
          <p:cNvSpPr>
            <a:spLocks noGrp="1"/>
          </p:cNvSpPr>
          <p:nvPr>
            <p:ph type="pic" sz="quarter" idx="20"/>
          </p:nvPr>
        </p:nvSpPr>
        <p:spPr>
          <a:xfrm>
            <a:off x="9104243" y="341345"/>
            <a:ext cx="4348551" cy="613896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6" name="Rectangle 15">
            <a:extLst>
              <a:ext uri="{FF2B5EF4-FFF2-40B4-BE49-F238E27FC236}">
                <a16:creationId xmlns:a16="http://schemas.microsoft.com/office/drawing/2014/main" id="{AB3CD711-4937-9147-8F46-B7E2146EDFF4}"/>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5E5DCA76-AB92-404F-B38E-3EC7EE345B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1881367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mage top / 3 columns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1255141"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1254347"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681942" y="960871"/>
            <a:ext cx="11727385" cy="305520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7" name="Text Placeholder 3">
            <a:extLst>
              <a:ext uri="{FF2B5EF4-FFF2-40B4-BE49-F238E27FC236}">
                <a16:creationId xmlns:a16="http://schemas.microsoft.com/office/drawing/2014/main" id="{B3675457-CA03-F44D-B648-3CE078D4B820}"/>
              </a:ext>
            </a:extLst>
          </p:cNvPr>
          <p:cNvSpPr>
            <a:spLocks noGrp="1"/>
          </p:cNvSpPr>
          <p:nvPr>
            <p:ph type="body" sz="quarter" idx="19" hasCustomPrompt="1"/>
          </p:nvPr>
        </p:nvSpPr>
        <p:spPr>
          <a:xfrm>
            <a:off x="5060878"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1" name="Text Placeholder 3">
            <a:extLst>
              <a:ext uri="{FF2B5EF4-FFF2-40B4-BE49-F238E27FC236}">
                <a16:creationId xmlns:a16="http://schemas.microsoft.com/office/drawing/2014/main" id="{EA441B67-FE3F-C54A-9629-30C93196F642}"/>
              </a:ext>
            </a:extLst>
          </p:cNvPr>
          <p:cNvSpPr>
            <a:spLocks noGrp="1"/>
          </p:cNvSpPr>
          <p:nvPr>
            <p:ph type="body" sz="quarter" idx="20" hasCustomPrompt="1"/>
          </p:nvPr>
        </p:nvSpPr>
        <p:spPr>
          <a:xfrm>
            <a:off x="5060085"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5" name="Text Placeholder 3">
            <a:extLst>
              <a:ext uri="{FF2B5EF4-FFF2-40B4-BE49-F238E27FC236}">
                <a16:creationId xmlns:a16="http://schemas.microsoft.com/office/drawing/2014/main" id="{06FFDA5E-805A-B040-BECE-253C1619994D}"/>
              </a:ext>
            </a:extLst>
          </p:cNvPr>
          <p:cNvSpPr>
            <a:spLocks noGrp="1"/>
          </p:cNvSpPr>
          <p:nvPr>
            <p:ph type="body" sz="quarter" idx="21" hasCustomPrompt="1"/>
          </p:nvPr>
        </p:nvSpPr>
        <p:spPr>
          <a:xfrm>
            <a:off x="8856118"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7B0C19ED-5164-2543-95F0-5AFECCF4E39C}"/>
              </a:ext>
            </a:extLst>
          </p:cNvPr>
          <p:cNvSpPr>
            <a:spLocks noGrp="1"/>
          </p:cNvSpPr>
          <p:nvPr>
            <p:ph type="body" sz="quarter" idx="22" hasCustomPrompt="1"/>
          </p:nvPr>
        </p:nvSpPr>
        <p:spPr>
          <a:xfrm>
            <a:off x="8855324"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5" name="Rectangle 14">
            <a:extLst>
              <a:ext uri="{FF2B5EF4-FFF2-40B4-BE49-F238E27FC236}">
                <a16:creationId xmlns:a16="http://schemas.microsoft.com/office/drawing/2014/main" id="{1B6A367D-2281-D14D-B67B-90B97311E057}"/>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7C0D480E-8BB8-304D-A654-BBD6972AAA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2745398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frame / 3 Blocks / 4 Images">
    <p:spTree>
      <p:nvGrpSpPr>
        <p:cNvPr id="1" name=""/>
        <p:cNvGrpSpPr/>
        <p:nvPr/>
      </p:nvGrpSpPr>
      <p:grpSpPr>
        <a:xfrm>
          <a:off x="0" y="0"/>
          <a:ext cx="0" cy="0"/>
          <a:chOff x="0" y="0"/>
          <a:chExt cx="0" cy="0"/>
        </a:xfrm>
      </p:grpSpPr>
      <p:sp>
        <p:nvSpPr>
          <p:cNvPr id="14" name="Shape 44">
            <a:extLst>
              <a:ext uri="{FF2B5EF4-FFF2-40B4-BE49-F238E27FC236}">
                <a16:creationId xmlns:a16="http://schemas.microsoft.com/office/drawing/2014/main" id="{A4D7FA38-E957-0E4A-B952-63385D559A7C}"/>
              </a:ext>
            </a:extLst>
          </p:cNvPr>
          <p:cNvSpPr/>
          <p:nvPr userDrawn="1"/>
        </p:nvSpPr>
        <p:spPr>
          <a:xfrm>
            <a:off x="155375" y="-22155"/>
            <a:ext cx="13282812" cy="142792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185DFFB-9827-1D4A-973E-98D773C50079}"/>
              </a:ext>
            </a:extLst>
          </p:cNvPr>
          <p:cNvSpPr/>
          <p:nvPr userDrawn="1"/>
        </p:nvSpPr>
        <p:spPr>
          <a:xfrm>
            <a:off x="7779434" y="-23398"/>
            <a:ext cx="5658754" cy="14154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 name="Rectangle 1">
            <a:extLst>
              <a:ext uri="{FF2B5EF4-FFF2-40B4-BE49-F238E27FC236}">
                <a16:creationId xmlns:a16="http://schemas.microsoft.com/office/drawing/2014/main" id="{504DEBF5-FCBF-5F49-AE18-6A99ABE52EC7}"/>
              </a:ext>
            </a:extLst>
          </p:cNvPr>
          <p:cNvSpPr/>
          <p:nvPr userDrawn="1"/>
        </p:nvSpPr>
        <p:spPr>
          <a:xfrm>
            <a:off x="7934178" y="112542"/>
            <a:ext cx="5504010" cy="6977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icture Placeholder 2">
            <a:extLst>
              <a:ext uri="{FF2B5EF4-FFF2-40B4-BE49-F238E27FC236}">
                <a16:creationId xmlns:a16="http://schemas.microsoft.com/office/drawing/2014/main" id="{ABF4301B-4DE6-A044-9364-0661AF7C4B69}"/>
              </a:ext>
            </a:extLst>
          </p:cNvPr>
          <p:cNvSpPr>
            <a:spLocks noGrp="1"/>
          </p:cNvSpPr>
          <p:nvPr>
            <p:ph type="pic" sz="quarter" idx="22"/>
          </p:nvPr>
        </p:nvSpPr>
        <p:spPr>
          <a:xfrm>
            <a:off x="8216073" y="341346"/>
            <a:ext cx="2294099" cy="32705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57" name="Picture Placeholder 2">
            <a:extLst>
              <a:ext uri="{FF2B5EF4-FFF2-40B4-BE49-F238E27FC236}">
                <a16:creationId xmlns:a16="http://schemas.microsoft.com/office/drawing/2014/main" id="{2AC08491-5987-F442-B33A-0F924AB36EFB}"/>
              </a:ext>
            </a:extLst>
          </p:cNvPr>
          <p:cNvSpPr>
            <a:spLocks noGrp="1"/>
          </p:cNvSpPr>
          <p:nvPr>
            <p:ph type="pic" sz="quarter" idx="24"/>
          </p:nvPr>
        </p:nvSpPr>
        <p:spPr>
          <a:xfrm>
            <a:off x="8216073" y="3810091"/>
            <a:ext cx="2294099" cy="304112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3" name="Text Placeholder 3">
            <a:extLst>
              <a:ext uri="{FF2B5EF4-FFF2-40B4-BE49-F238E27FC236}">
                <a16:creationId xmlns:a16="http://schemas.microsoft.com/office/drawing/2014/main" id="{95C4956B-01C9-AF43-9A3B-3F707BBFA2DA}"/>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47" name="Text Placeholder 3">
            <a:extLst>
              <a:ext uri="{FF2B5EF4-FFF2-40B4-BE49-F238E27FC236}">
                <a16:creationId xmlns:a16="http://schemas.microsoft.com/office/drawing/2014/main" id="{3F6FAFFF-E522-DE49-B62A-937DC4263855}"/>
              </a:ext>
            </a:extLst>
          </p:cNvPr>
          <p:cNvSpPr>
            <a:spLocks noGrp="1"/>
          </p:cNvSpPr>
          <p:nvPr>
            <p:ph type="body" sz="quarter" idx="12" hasCustomPrompt="1"/>
          </p:nvPr>
        </p:nvSpPr>
        <p:spPr>
          <a:xfrm>
            <a:off x="682736" y="1946066"/>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48" name="Text Placeholder 3">
            <a:extLst>
              <a:ext uri="{FF2B5EF4-FFF2-40B4-BE49-F238E27FC236}">
                <a16:creationId xmlns:a16="http://schemas.microsoft.com/office/drawing/2014/main" id="{430435DA-C860-0142-877F-C21DB60AB42F}"/>
              </a:ext>
            </a:extLst>
          </p:cNvPr>
          <p:cNvSpPr>
            <a:spLocks noGrp="1"/>
          </p:cNvSpPr>
          <p:nvPr>
            <p:ph type="body" sz="quarter" idx="13" hasCustomPrompt="1"/>
          </p:nvPr>
        </p:nvSpPr>
        <p:spPr>
          <a:xfrm>
            <a:off x="681942" y="2418229"/>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C585CF81-A641-8D46-92A9-5B5DCD10A8F5}"/>
              </a:ext>
            </a:extLst>
          </p:cNvPr>
          <p:cNvSpPr>
            <a:spLocks noGrp="1"/>
          </p:cNvSpPr>
          <p:nvPr>
            <p:ph type="body" sz="quarter" idx="18" hasCustomPrompt="1"/>
          </p:nvPr>
        </p:nvSpPr>
        <p:spPr>
          <a:xfrm>
            <a:off x="676196" y="3784532"/>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0" name="Text Placeholder 3">
            <a:extLst>
              <a:ext uri="{FF2B5EF4-FFF2-40B4-BE49-F238E27FC236}">
                <a16:creationId xmlns:a16="http://schemas.microsoft.com/office/drawing/2014/main" id="{2F3F5B61-6127-3C4C-80A4-9349633E4FAA}"/>
              </a:ext>
            </a:extLst>
          </p:cNvPr>
          <p:cNvSpPr>
            <a:spLocks noGrp="1"/>
          </p:cNvSpPr>
          <p:nvPr>
            <p:ph type="body" sz="quarter" idx="19" hasCustomPrompt="1"/>
          </p:nvPr>
        </p:nvSpPr>
        <p:spPr>
          <a:xfrm>
            <a:off x="675403" y="4239962"/>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53" name="Text Placeholder 3">
            <a:extLst>
              <a:ext uri="{FF2B5EF4-FFF2-40B4-BE49-F238E27FC236}">
                <a16:creationId xmlns:a16="http://schemas.microsoft.com/office/drawing/2014/main" id="{03F3B9F9-3A58-2943-AD28-BA5D7A663061}"/>
              </a:ext>
            </a:extLst>
          </p:cNvPr>
          <p:cNvSpPr>
            <a:spLocks noGrp="1"/>
          </p:cNvSpPr>
          <p:nvPr>
            <p:ph type="body" sz="quarter" idx="20" hasCustomPrompt="1"/>
          </p:nvPr>
        </p:nvSpPr>
        <p:spPr>
          <a:xfrm>
            <a:off x="675403" y="5622998"/>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4" name="Text Placeholder 3">
            <a:extLst>
              <a:ext uri="{FF2B5EF4-FFF2-40B4-BE49-F238E27FC236}">
                <a16:creationId xmlns:a16="http://schemas.microsoft.com/office/drawing/2014/main" id="{598E4655-AD98-0D4F-A072-07FC99555E5D}"/>
              </a:ext>
            </a:extLst>
          </p:cNvPr>
          <p:cNvSpPr>
            <a:spLocks noGrp="1"/>
          </p:cNvSpPr>
          <p:nvPr>
            <p:ph type="body" sz="quarter" idx="21" hasCustomPrompt="1"/>
          </p:nvPr>
        </p:nvSpPr>
        <p:spPr>
          <a:xfrm>
            <a:off x="674609" y="6078428"/>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2" name="Picture Placeholder 2">
            <a:extLst>
              <a:ext uri="{FF2B5EF4-FFF2-40B4-BE49-F238E27FC236}">
                <a16:creationId xmlns:a16="http://schemas.microsoft.com/office/drawing/2014/main" id="{794EBF05-4DE3-EC4C-B770-BAA2F4FC6AAF}"/>
              </a:ext>
            </a:extLst>
          </p:cNvPr>
          <p:cNvSpPr>
            <a:spLocks noGrp="1"/>
          </p:cNvSpPr>
          <p:nvPr>
            <p:ph type="pic" sz="quarter" idx="25"/>
          </p:nvPr>
        </p:nvSpPr>
        <p:spPr>
          <a:xfrm>
            <a:off x="10792067" y="3810091"/>
            <a:ext cx="2294099" cy="304112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3" name="Picture Placeholder 2">
            <a:extLst>
              <a:ext uri="{FF2B5EF4-FFF2-40B4-BE49-F238E27FC236}">
                <a16:creationId xmlns:a16="http://schemas.microsoft.com/office/drawing/2014/main" id="{2A56643B-D7F9-CB4F-AF4C-391A96E80840}"/>
              </a:ext>
            </a:extLst>
          </p:cNvPr>
          <p:cNvSpPr>
            <a:spLocks noGrp="1"/>
          </p:cNvSpPr>
          <p:nvPr>
            <p:ph type="pic" sz="quarter" idx="26"/>
          </p:nvPr>
        </p:nvSpPr>
        <p:spPr>
          <a:xfrm>
            <a:off x="10792066" y="341346"/>
            <a:ext cx="2294099" cy="32705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1" name="Rectangle 20">
            <a:extLst>
              <a:ext uri="{FF2B5EF4-FFF2-40B4-BE49-F238E27FC236}">
                <a16:creationId xmlns:a16="http://schemas.microsoft.com/office/drawing/2014/main" id="{0A9FE44A-2DD6-634C-AD5D-224E7B3DF046}"/>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0186D81F-D1EC-B443-820D-D3A488655BA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808802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Off-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636EDB-1383-4046-9304-828CBDD42792}"/>
              </a:ext>
            </a:extLst>
          </p:cNvPr>
          <p:cNvSpPr/>
          <p:nvPr userDrawn="1"/>
        </p:nvSpPr>
        <p:spPr>
          <a:xfrm>
            <a:off x="0" y="0"/>
            <a:ext cx="13453082"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dirty="0"/>
          </a:p>
        </p:txBody>
      </p:sp>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bg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1C03CB8D-6655-944F-BD30-4A51F3284768}"/>
              </a:ext>
            </a:extLst>
          </p:cNvPr>
          <p:cNvSpPr/>
          <p:nvPr userDrawn="1"/>
        </p:nvSpPr>
        <p:spPr>
          <a:xfrm>
            <a:off x="1547514" y="233847"/>
            <a:ext cx="23011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003A9C8F-8FC1-7A48-A37B-9949A54992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795827" y="6902360"/>
            <a:ext cx="657254" cy="657315"/>
          </a:xfrm>
          <a:prstGeom prst="rect">
            <a:avLst/>
          </a:prstGeom>
        </p:spPr>
      </p:pic>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8" name="Rectangle 17">
            <a:extLst>
              <a:ext uri="{FF2B5EF4-FFF2-40B4-BE49-F238E27FC236}">
                <a16:creationId xmlns:a16="http://schemas.microsoft.com/office/drawing/2014/main" id="{1F4C9F6F-74B9-9D41-BDAF-2AAFAAF9B8D5}"/>
              </a:ext>
            </a:extLst>
          </p:cNvPr>
          <p:cNvSpPr/>
          <p:nvPr userDrawn="1"/>
        </p:nvSpPr>
        <p:spPr>
          <a:xfrm>
            <a:off x="1647257" y="676566"/>
            <a:ext cx="626947" cy="560563"/>
          </a:xfrm>
          <a:prstGeom prst="rect">
            <a:avLst/>
          </a:prstGeom>
          <a:solidFill>
            <a:srgbClr val="F0EDEB"/>
          </a:solidFill>
          <a:ln w="12700">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D99BFEFC-4ADE-6D49-9C27-49DF07DF34D3}"/>
              </a:ext>
            </a:extLst>
          </p:cNvPr>
          <p:cNvSpPr/>
          <p:nvPr userDrawn="1"/>
        </p:nvSpPr>
        <p:spPr>
          <a:xfrm>
            <a:off x="-1" y="1"/>
            <a:ext cx="1060101" cy="755967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57EA4084-B5FC-0442-8AED-BDC133B0AC22}"/>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14035745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frame / 3 Blocks / 4 Images (w)">
    <p:spTree>
      <p:nvGrpSpPr>
        <p:cNvPr id="1" name=""/>
        <p:cNvGrpSpPr/>
        <p:nvPr/>
      </p:nvGrpSpPr>
      <p:grpSpPr>
        <a:xfrm>
          <a:off x="0" y="0"/>
          <a:ext cx="0" cy="0"/>
          <a:chOff x="0" y="0"/>
          <a:chExt cx="0" cy="0"/>
        </a:xfrm>
      </p:grpSpPr>
      <p:sp>
        <p:nvSpPr>
          <p:cNvPr id="14" name="Shape 44">
            <a:extLst>
              <a:ext uri="{FF2B5EF4-FFF2-40B4-BE49-F238E27FC236}">
                <a16:creationId xmlns:a16="http://schemas.microsoft.com/office/drawing/2014/main" id="{A4D7FA38-E957-0E4A-B952-63385D559A7C}"/>
              </a:ext>
            </a:extLst>
          </p:cNvPr>
          <p:cNvSpPr/>
          <p:nvPr userDrawn="1"/>
        </p:nvSpPr>
        <p:spPr>
          <a:xfrm>
            <a:off x="155375" y="-22155"/>
            <a:ext cx="13282812" cy="142792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5EC62D85-B393-E544-BBB4-3CBCA50FF88A}"/>
              </a:ext>
            </a:extLst>
          </p:cNvPr>
          <p:cNvSpPr/>
          <p:nvPr userDrawn="1"/>
        </p:nvSpPr>
        <p:spPr>
          <a:xfrm>
            <a:off x="6288258" y="-23398"/>
            <a:ext cx="7149930" cy="14154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4" name="Rectangle 23">
            <a:extLst>
              <a:ext uri="{FF2B5EF4-FFF2-40B4-BE49-F238E27FC236}">
                <a16:creationId xmlns:a16="http://schemas.microsoft.com/office/drawing/2014/main" id="{4D153E92-1787-AE4A-A3A0-9B7E16252596}"/>
              </a:ext>
            </a:extLst>
          </p:cNvPr>
          <p:cNvSpPr/>
          <p:nvPr userDrawn="1"/>
        </p:nvSpPr>
        <p:spPr>
          <a:xfrm>
            <a:off x="6429048" y="112542"/>
            <a:ext cx="7009140" cy="6977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3" name="Text Placeholder 3">
            <a:extLst>
              <a:ext uri="{FF2B5EF4-FFF2-40B4-BE49-F238E27FC236}">
                <a16:creationId xmlns:a16="http://schemas.microsoft.com/office/drawing/2014/main" id="{95C4956B-01C9-AF43-9A3B-3F707BBFA2DA}"/>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47" name="Text Placeholder 3">
            <a:extLst>
              <a:ext uri="{FF2B5EF4-FFF2-40B4-BE49-F238E27FC236}">
                <a16:creationId xmlns:a16="http://schemas.microsoft.com/office/drawing/2014/main" id="{3F6FAFFF-E522-DE49-B62A-937DC4263855}"/>
              </a:ext>
            </a:extLst>
          </p:cNvPr>
          <p:cNvSpPr>
            <a:spLocks noGrp="1"/>
          </p:cNvSpPr>
          <p:nvPr>
            <p:ph type="body" sz="quarter" idx="12" hasCustomPrompt="1"/>
          </p:nvPr>
        </p:nvSpPr>
        <p:spPr>
          <a:xfrm>
            <a:off x="682736" y="1946066"/>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48" name="Text Placeholder 3">
            <a:extLst>
              <a:ext uri="{FF2B5EF4-FFF2-40B4-BE49-F238E27FC236}">
                <a16:creationId xmlns:a16="http://schemas.microsoft.com/office/drawing/2014/main" id="{430435DA-C860-0142-877F-C21DB60AB42F}"/>
              </a:ext>
            </a:extLst>
          </p:cNvPr>
          <p:cNvSpPr>
            <a:spLocks noGrp="1"/>
          </p:cNvSpPr>
          <p:nvPr>
            <p:ph type="body" sz="quarter" idx="13" hasCustomPrompt="1"/>
          </p:nvPr>
        </p:nvSpPr>
        <p:spPr>
          <a:xfrm>
            <a:off x="681942" y="2418229"/>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C585CF81-A641-8D46-92A9-5B5DCD10A8F5}"/>
              </a:ext>
            </a:extLst>
          </p:cNvPr>
          <p:cNvSpPr>
            <a:spLocks noGrp="1"/>
          </p:cNvSpPr>
          <p:nvPr>
            <p:ph type="body" sz="quarter" idx="18" hasCustomPrompt="1"/>
          </p:nvPr>
        </p:nvSpPr>
        <p:spPr>
          <a:xfrm>
            <a:off x="676197" y="3784532"/>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0" name="Text Placeholder 3">
            <a:extLst>
              <a:ext uri="{FF2B5EF4-FFF2-40B4-BE49-F238E27FC236}">
                <a16:creationId xmlns:a16="http://schemas.microsoft.com/office/drawing/2014/main" id="{2F3F5B61-6127-3C4C-80A4-9349633E4FAA}"/>
              </a:ext>
            </a:extLst>
          </p:cNvPr>
          <p:cNvSpPr>
            <a:spLocks noGrp="1"/>
          </p:cNvSpPr>
          <p:nvPr>
            <p:ph type="body" sz="quarter" idx="19" hasCustomPrompt="1"/>
          </p:nvPr>
        </p:nvSpPr>
        <p:spPr>
          <a:xfrm>
            <a:off x="675403" y="4239962"/>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53" name="Text Placeholder 3">
            <a:extLst>
              <a:ext uri="{FF2B5EF4-FFF2-40B4-BE49-F238E27FC236}">
                <a16:creationId xmlns:a16="http://schemas.microsoft.com/office/drawing/2014/main" id="{03F3B9F9-3A58-2943-AD28-BA5D7A663061}"/>
              </a:ext>
            </a:extLst>
          </p:cNvPr>
          <p:cNvSpPr>
            <a:spLocks noGrp="1"/>
          </p:cNvSpPr>
          <p:nvPr>
            <p:ph type="body" sz="quarter" idx="20" hasCustomPrompt="1"/>
          </p:nvPr>
        </p:nvSpPr>
        <p:spPr>
          <a:xfrm>
            <a:off x="675403" y="5622998"/>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4" name="Text Placeholder 3">
            <a:extLst>
              <a:ext uri="{FF2B5EF4-FFF2-40B4-BE49-F238E27FC236}">
                <a16:creationId xmlns:a16="http://schemas.microsoft.com/office/drawing/2014/main" id="{598E4655-AD98-0D4F-A072-07FC99555E5D}"/>
              </a:ext>
            </a:extLst>
          </p:cNvPr>
          <p:cNvSpPr>
            <a:spLocks noGrp="1"/>
          </p:cNvSpPr>
          <p:nvPr>
            <p:ph type="body" sz="quarter" idx="21" hasCustomPrompt="1"/>
          </p:nvPr>
        </p:nvSpPr>
        <p:spPr>
          <a:xfrm>
            <a:off x="674609" y="6078428"/>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5" name="Picture Placeholder 2">
            <a:extLst>
              <a:ext uri="{FF2B5EF4-FFF2-40B4-BE49-F238E27FC236}">
                <a16:creationId xmlns:a16="http://schemas.microsoft.com/office/drawing/2014/main" id="{B2E9779A-736E-EC40-8CAC-FD94875EED69}"/>
              </a:ext>
            </a:extLst>
          </p:cNvPr>
          <p:cNvSpPr>
            <a:spLocks noGrp="1"/>
          </p:cNvSpPr>
          <p:nvPr>
            <p:ph type="pic" sz="quarter" idx="23"/>
          </p:nvPr>
        </p:nvSpPr>
        <p:spPr>
          <a:xfrm>
            <a:off x="6711721" y="341346"/>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6" name="Picture Placeholder 2">
            <a:extLst>
              <a:ext uri="{FF2B5EF4-FFF2-40B4-BE49-F238E27FC236}">
                <a16:creationId xmlns:a16="http://schemas.microsoft.com/office/drawing/2014/main" id="{C28FDF32-78AD-8442-B3C1-F92DBAAFE157}"/>
              </a:ext>
            </a:extLst>
          </p:cNvPr>
          <p:cNvSpPr>
            <a:spLocks noGrp="1"/>
          </p:cNvSpPr>
          <p:nvPr>
            <p:ph type="pic" sz="quarter" idx="24"/>
          </p:nvPr>
        </p:nvSpPr>
        <p:spPr>
          <a:xfrm>
            <a:off x="10021404" y="341346"/>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7" name="Picture Placeholder 2">
            <a:extLst>
              <a:ext uri="{FF2B5EF4-FFF2-40B4-BE49-F238E27FC236}">
                <a16:creationId xmlns:a16="http://schemas.microsoft.com/office/drawing/2014/main" id="{CC2AD0B3-63C0-A24B-A112-FB429E2EF9D1}"/>
              </a:ext>
            </a:extLst>
          </p:cNvPr>
          <p:cNvSpPr>
            <a:spLocks noGrp="1"/>
          </p:cNvSpPr>
          <p:nvPr>
            <p:ph type="pic" sz="quarter" idx="25"/>
          </p:nvPr>
        </p:nvSpPr>
        <p:spPr>
          <a:xfrm>
            <a:off x="6711721" y="3661700"/>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Picture Placeholder 2">
            <a:extLst>
              <a:ext uri="{FF2B5EF4-FFF2-40B4-BE49-F238E27FC236}">
                <a16:creationId xmlns:a16="http://schemas.microsoft.com/office/drawing/2014/main" id="{514DB23A-258F-2049-BBF9-7CBE40D8CFF1}"/>
              </a:ext>
            </a:extLst>
          </p:cNvPr>
          <p:cNvSpPr>
            <a:spLocks noGrp="1"/>
          </p:cNvSpPr>
          <p:nvPr>
            <p:ph type="pic" sz="quarter" idx="26"/>
          </p:nvPr>
        </p:nvSpPr>
        <p:spPr>
          <a:xfrm>
            <a:off x="10021404" y="3661700"/>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1" name="Rectangle 20">
            <a:extLst>
              <a:ext uri="{FF2B5EF4-FFF2-40B4-BE49-F238E27FC236}">
                <a16:creationId xmlns:a16="http://schemas.microsoft.com/office/drawing/2014/main" id="{B4BAB6FE-4095-2647-9B49-66B259A8F977}"/>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2" name="Graphic 21">
            <a:extLst>
              <a:ext uri="{FF2B5EF4-FFF2-40B4-BE49-F238E27FC236}">
                <a16:creationId xmlns:a16="http://schemas.microsoft.com/office/drawing/2014/main" id="{EDF46879-12DF-E54A-985B-A2849326AC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1384809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E416D3-666B-2C46-8A80-8582201F2443}"/>
              </a:ext>
            </a:extLst>
          </p:cNvPr>
          <p:cNvSpPr/>
          <p:nvPr userDrawn="1"/>
        </p:nvSpPr>
        <p:spPr>
          <a:xfrm>
            <a:off x="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7" name="Graphic 6">
            <a:extLst>
              <a:ext uri="{FF2B5EF4-FFF2-40B4-BE49-F238E27FC236}">
                <a16:creationId xmlns:a16="http://schemas.microsoft.com/office/drawing/2014/main" id="{2C010388-057C-0F46-BBA8-FF72A2D860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628686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6647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5641F2-2719-0F42-9FA7-7AB11CD51403}"/>
              </a:ext>
            </a:extLst>
          </p:cNvPr>
          <p:cNvSpPr/>
          <p:nvPr userDrawn="1"/>
        </p:nvSpPr>
        <p:spPr>
          <a:xfrm>
            <a:off x="-4361" y="0"/>
            <a:ext cx="185335" cy="1397482"/>
          </a:xfrm>
          <a:prstGeom prst="rect">
            <a:avLst/>
          </a:prstGeom>
          <a:solidFill>
            <a:schemeClr val="accent6"/>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6" name="Graphic 5">
            <a:extLst>
              <a:ext uri="{FF2B5EF4-FFF2-40B4-BE49-F238E27FC236}">
                <a16:creationId xmlns:a16="http://schemas.microsoft.com/office/drawing/2014/main" id="{0072A5A2-8F30-0841-84C5-EC1B096C57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9450472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lose (Yellow) B Corp">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09"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8095963" y="494614"/>
            <a:ext cx="4073238" cy="553998"/>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in touch with us</a:t>
            </a:r>
          </a:p>
        </p:txBody>
      </p:sp>
      <p:sp>
        <p:nvSpPr>
          <p:cNvPr id="21" name="Rectangle 20">
            <a:extLst>
              <a:ext uri="{FF2B5EF4-FFF2-40B4-BE49-F238E27FC236}">
                <a16:creationId xmlns:a16="http://schemas.microsoft.com/office/drawing/2014/main" id="{772CA2C9-36B3-5141-8E84-D6100D860D7D}"/>
              </a:ext>
            </a:extLst>
          </p:cNvPr>
          <p:cNvSpPr/>
          <p:nvPr userDrawn="1"/>
        </p:nvSpPr>
        <p:spPr>
          <a:xfrm>
            <a:off x="8095964" y="1407338"/>
            <a:ext cx="4498246" cy="270843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Text Placeholder 3">
            <a:extLst>
              <a:ext uri="{FF2B5EF4-FFF2-40B4-BE49-F238E27FC236}">
                <a16:creationId xmlns:a16="http://schemas.microsoft.com/office/drawing/2014/main" id="{20A9486F-1669-D248-BDB4-81FF3CBED950}"/>
              </a:ext>
            </a:extLst>
          </p:cNvPr>
          <p:cNvSpPr>
            <a:spLocks noGrp="1"/>
          </p:cNvSpPr>
          <p:nvPr>
            <p:ph type="body" sz="quarter" idx="27"/>
          </p:nvPr>
        </p:nvSpPr>
        <p:spPr>
          <a:xfrm>
            <a:off x="8095963" y="4695334"/>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pic>
        <p:nvPicPr>
          <p:cNvPr id="8" name="Graphic 7">
            <a:extLst>
              <a:ext uri="{FF2B5EF4-FFF2-40B4-BE49-F238E27FC236}">
                <a16:creationId xmlns:a16="http://schemas.microsoft.com/office/drawing/2014/main" id="{3816B364-93EB-4029-B171-6407F90036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12903597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lose (Yellow)">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09"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8095963" y="494614"/>
            <a:ext cx="4073238" cy="553998"/>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in touch with us</a:t>
            </a:r>
          </a:p>
        </p:txBody>
      </p:sp>
      <p:pic>
        <p:nvPicPr>
          <p:cNvPr id="20" name="Picture 19">
            <a:extLst>
              <a:ext uri="{FF2B5EF4-FFF2-40B4-BE49-F238E27FC236}">
                <a16:creationId xmlns:a16="http://schemas.microsoft.com/office/drawing/2014/main" id="{4E5294E6-D190-1149-B77E-48052594851E}"/>
              </a:ext>
            </a:extLst>
          </p:cNvPr>
          <p:cNvPicPr>
            <a:picLocks noChangeAspect="1"/>
          </p:cNvPicPr>
          <p:nvPr userDrawn="1"/>
        </p:nvPicPr>
        <p:blipFill>
          <a:blip r:embed="rId4"/>
          <a:stretch>
            <a:fillRect/>
          </a:stretch>
        </p:blipFill>
        <p:spPr>
          <a:xfrm>
            <a:off x="10410094" y="6453862"/>
            <a:ext cx="2522472" cy="570102"/>
          </a:xfrm>
          <a:prstGeom prst="rect">
            <a:avLst/>
          </a:prstGeom>
        </p:spPr>
      </p:pic>
      <p:sp>
        <p:nvSpPr>
          <p:cNvPr id="21" name="Rectangle 20">
            <a:extLst>
              <a:ext uri="{FF2B5EF4-FFF2-40B4-BE49-F238E27FC236}">
                <a16:creationId xmlns:a16="http://schemas.microsoft.com/office/drawing/2014/main" id="{772CA2C9-36B3-5141-8E84-D6100D860D7D}"/>
              </a:ext>
            </a:extLst>
          </p:cNvPr>
          <p:cNvSpPr/>
          <p:nvPr userDrawn="1"/>
        </p:nvSpPr>
        <p:spPr>
          <a:xfrm>
            <a:off x="8095964" y="1407338"/>
            <a:ext cx="4498246" cy="270843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Text Placeholder 3">
            <a:extLst>
              <a:ext uri="{FF2B5EF4-FFF2-40B4-BE49-F238E27FC236}">
                <a16:creationId xmlns:a16="http://schemas.microsoft.com/office/drawing/2014/main" id="{20A9486F-1669-D248-BDB4-81FF3CBED950}"/>
              </a:ext>
            </a:extLst>
          </p:cNvPr>
          <p:cNvSpPr>
            <a:spLocks noGrp="1"/>
          </p:cNvSpPr>
          <p:nvPr>
            <p:ph type="body" sz="quarter" idx="27"/>
          </p:nvPr>
        </p:nvSpPr>
        <p:spPr>
          <a:xfrm>
            <a:off x="8095963" y="4695334"/>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34116852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Close (off-white)">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10"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5507542" y="453871"/>
            <a:ext cx="3182546" cy="1017586"/>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a:t>
            </a:r>
            <a:b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in touch with us</a:t>
            </a:r>
          </a:p>
        </p:txBody>
      </p:sp>
      <p:sp>
        <p:nvSpPr>
          <p:cNvPr id="21" name="Rectangle 20">
            <a:extLst>
              <a:ext uri="{FF2B5EF4-FFF2-40B4-BE49-F238E27FC236}">
                <a16:creationId xmlns:a16="http://schemas.microsoft.com/office/drawing/2014/main" id="{772CA2C9-36B3-5141-8E84-D6100D860D7D}"/>
              </a:ext>
            </a:extLst>
          </p:cNvPr>
          <p:cNvSpPr/>
          <p:nvPr userDrawn="1"/>
        </p:nvSpPr>
        <p:spPr>
          <a:xfrm>
            <a:off x="9165669" y="529747"/>
            <a:ext cx="1579384" cy="1445589"/>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Brighton</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BN3 3JQ</a:t>
            </a:r>
          </a:p>
          <a:p>
            <a:pPr marL="0" marR="0" lvl="0" indent="0" algn="l" defTabSz="1110854" rtl="0" eaLnBrk="1" fontAlgn="auto" latinLnBrk="0" hangingPunct="1">
              <a:lnSpc>
                <a:spcPct val="90000"/>
              </a:lnSpc>
              <a:spcBef>
                <a:spcPct val="10000"/>
              </a:spcBef>
              <a:spcAft>
                <a:spcPct val="100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p>
        </p:txBody>
      </p:sp>
      <p:sp>
        <p:nvSpPr>
          <p:cNvPr id="22" name="Rectangle 21">
            <a:extLst>
              <a:ext uri="{FF2B5EF4-FFF2-40B4-BE49-F238E27FC236}">
                <a16:creationId xmlns:a16="http://schemas.microsoft.com/office/drawing/2014/main" id="{45B4D5C7-6B1F-1F42-841C-335D3099B0CA}"/>
              </a:ext>
            </a:extLst>
          </p:cNvPr>
          <p:cNvSpPr/>
          <p:nvPr userDrawn="1"/>
        </p:nvSpPr>
        <p:spPr>
          <a:xfrm>
            <a:off x="11318015" y="529745"/>
            <a:ext cx="1579384" cy="1035220"/>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77-81 Borough Road London</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SE1 1DN</a:t>
            </a:r>
          </a:p>
        </p:txBody>
      </p:sp>
      <p:sp>
        <p:nvSpPr>
          <p:cNvPr id="23" name="Rectangle 22">
            <a:extLst>
              <a:ext uri="{FF2B5EF4-FFF2-40B4-BE49-F238E27FC236}">
                <a16:creationId xmlns:a16="http://schemas.microsoft.com/office/drawing/2014/main" id="{2049A865-8FFE-1B41-908E-1762020AD329}"/>
              </a:ext>
            </a:extLst>
          </p:cNvPr>
          <p:cNvSpPr/>
          <p:nvPr userDrawn="1"/>
        </p:nvSpPr>
        <p:spPr>
          <a:xfrm>
            <a:off x="9165669" y="2595989"/>
            <a:ext cx="1579384" cy="126188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mn-lt"/>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a:t>
            </a:r>
            <a:br>
              <a:rPr kumimoji="0" lang="en-GB" sz="1200" b="0"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5-23 Peace Centre, Singapore </a:t>
            </a: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mn-lt"/>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mn-lt"/>
                <a:ea typeface="+mn-ea"/>
                <a:cs typeface="Arial" charset="0"/>
              </a:rPr>
              <a:t>T +65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25" name="Rectangle 24">
            <a:extLst>
              <a:ext uri="{FF2B5EF4-FFF2-40B4-BE49-F238E27FC236}">
                <a16:creationId xmlns:a16="http://schemas.microsoft.com/office/drawing/2014/main" id="{40725404-2EE7-9246-BE20-C1976092C78F}"/>
              </a:ext>
            </a:extLst>
          </p:cNvPr>
          <p:cNvSpPr/>
          <p:nvPr userDrawn="1"/>
        </p:nvSpPr>
        <p:spPr>
          <a:xfrm>
            <a:off x="5507541" y="4618846"/>
            <a:ext cx="3828963" cy="1795363"/>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Fiona </a:t>
            </a:r>
            <a:r>
              <a:rPr kumimoji="0" lang="en-US" sz="1800" b="1" i="0" u="none" strike="noStrike" kern="1200" cap="none" spc="0" normalizeH="0" baseline="0" noProof="0" dirty="0" err="1">
                <a:ln>
                  <a:noFill/>
                </a:ln>
                <a:solidFill>
                  <a:schemeClr val="bg1"/>
                </a:solidFill>
                <a:effectLst/>
                <a:uLnTx/>
                <a:uFillTx/>
                <a:latin typeface="Arial" panose="020B0604020202020204"/>
                <a:ea typeface="+mn-ea"/>
                <a:cs typeface="+mn-cs"/>
              </a:rPr>
              <a:t>McNae</a:t>
            </a:r>
            <a:b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chemeClr val="bg1"/>
                </a:solidFill>
                <a:effectLst/>
                <a:uLnTx/>
                <a:uFillTx/>
                <a:latin typeface="Arial" panose="020B0604020202020204"/>
                <a:ea typeface="+mn-ea"/>
                <a:cs typeface="+mn-cs"/>
              </a:rPr>
              <a:t>f.mcnae@space-doctors.com</a:t>
            </a: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Cato Hunt</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c.hunt@space-doctors.com</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Graphic 9">
            <a:extLst>
              <a:ext uri="{FF2B5EF4-FFF2-40B4-BE49-F238E27FC236}">
                <a16:creationId xmlns:a16="http://schemas.microsoft.com/office/drawing/2014/main" id="{B47720DF-9357-41B9-866E-D1F91B781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3908164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e (off-white)">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10"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5507542" y="453871"/>
            <a:ext cx="3182546" cy="1017586"/>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a:t>
            </a:r>
            <a:b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in touch with us</a:t>
            </a:r>
          </a:p>
        </p:txBody>
      </p:sp>
      <p:pic>
        <p:nvPicPr>
          <p:cNvPr id="20" name="Picture 19">
            <a:extLst>
              <a:ext uri="{FF2B5EF4-FFF2-40B4-BE49-F238E27FC236}">
                <a16:creationId xmlns:a16="http://schemas.microsoft.com/office/drawing/2014/main" id="{4E5294E6-D190-1149-B77E-48052594851E}"/>
              </a:ext>
            </a:extLst>
          </p:cNvPr>
          <p:cNvPicPr>
            <a:picLocks noChangeAspect="1"/>
          </p:cNvPicPr>
          <p:nvPr userDrawn="1"/>
        </p:nvPicPr>
        <p:blipFill>
          <a:blip r:embed="rId4"/>
          <a:stretch>
            <a:fillRect/>
          </a:stretch>
        </p:blipFill>
        <p:spPr>
          <a:xfrm>
            <a:off x="10410094" y="6453861"/>
            <a:ext cx="2522472" cy="570102"/>
          </a:xfrm>
          <a:prstGeom prst="rect">
            <a:avLst/>
          </a:prstGeom>
        </p:spPr>
      </p:pic>
      <p:sp>
        <p:nvSpPr>
          <p:cNvPr id="21" name="Rectangle 20">
            <a:extLst>
              <a:ext uri="{FF2B5EF4-FFF2-40B4-BE49-F238E27FC236}">
                <a16:creationId xmlns:a16="http://schemas.microsoft.com/office/drawing/2014/main" id="{772CA2C9-36B3-5141-8E84-D6100D860D7D}"/>
              </a:ext>
            </a:extLst>
          </p:cNvPr>
          <p:cNvSpPr/>
          <p:nvPr userDrawn="1"/>
        </p:nvSpPr>
        <p:spPr>
          <a:xfrm>
            <a:off x="9165669" y="529747"/>
            <a:ext cx="1579384" cy="1445589"/>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Brighton</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BN3 3JQ</a:t>
            </a:r>
          </a:p>
          <a:p>
            <a:pPr marL="0" marR="0" lvl="0" indent="0" algn="l" defTabSz="1110854" rtl="0" eaLnBrk="1" fontAlgn="auto" latinLnBrk="0" hangingPunct="1">
              <a:lnSpc>
                <a:spcPct val="90000"/>
              </a:lnSpc>
              <a:spcBef>
                <a:spcPct val="10000"/>
              </a:spcBef>
              <a:spcAft>
                <a:spcPct val="100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p>
        </p:txBody>
      </p:sp>
      <p:sp>
        <p:nvSpPr>
          <p:cNvPr id="22" name="Rectangle 21">
            <a:extLst>
              <a:ext uri="{FF2B5EF4-FFF2-40B4-BE49-F238E27FC236}">
                <a16:creationId xmlns:a16="http://schemas.microsoft.com/office/drawing/2014/main" id="{45B4D5C7-6B1F-1F42-841C-335D3099B0CA}"/>
              </a:ext>
            </a:extLst>
          </p:cNvPr>
          <p:cNvSpPr/>
          <p:nvPr userDrawn="1"/>
        </p:nvSpPr>
        <p:spPr>
          <a:xfrm>
            <a:off x="11318015" y="529745"/>
            <a:ext cx="1579384" cy="1035220"/>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77-81 Borough Road London</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SE1 1DN</a:t>
            </a:r>
          </a:p>
        </p:txBody>
      </p:sp>
      <p:sp>
        <p:nvSpPr>
          <p:cNvPr id="23" name="Rectangle 22">
            <a:extLst>
              <a:ext uri="{FF2B5EF4-FFF2-40B4-BE49-F238E27FC236}">
                <a16:creationId xmlns:a16="http://schemas.microsoft.com/office/drawing/2014/main" id="{2049A865-8FFE-1B41-908E-1762020AD329}"/>
              </a:ext>
            </a:extLst>
          </p:cNvPr>
          <p:cNvSpPr/>
          <p:nvPr userDrawn="1"/>
        </p:nvSpPr>
        <p:spPr>
          <a:xfrm>
            <a:off x="9165669" y="2595989"/>
            <a:ext cx="1579384" cy="126188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mn-lt"/>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a:t>
            </a:r>
            <a:br>
              <a:rPr kumimoji="0" lang="en-GB" sz="1200" b="0"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5-23 Peace Centre, Singapore </a:t>
            </a: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mn-lt"/>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mn-lt"/>
                <a:ea typeface="+mn-ea"/>
                <a:cs typeface="Arial" charset="0"/>
              </a:rPr>
              <a:t>T +65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25" name="Rectangle 24">
            <a:extLst>
              <a:ext uri="{FF2B5EF4-FFF2-40B4-BE49-F238E27FC236}">
                <a16:creationId xmlns:a16="http://schemas.microsoft.com/office/drawing/2014/main" id="{40725404-2EE7-9246-BE20-C1976092C78F}"/>
              </a:ext>
            </a:extLst>
          </p:cNvPr>
          <p:cNvSpPr/>
          <p:nvPr userDrawn="1"/>
        </p:nvSpPr>
        <p:spPr>
          <a:xfrm>
            <a:off x="5507541" y="4618846"/>
            <a:ext cx="3828963" cy="1795363"/>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Fiona </a:t>
            </a:r>
            <a:r>
              <a:rPr kumimoji="0" lang="en-US" sz="1800" b="1" i="0" u="none" strike="noStrike" kern="1200" cap="none" spc="0" normalizeH="0" baseline="0" noProof="0" dirty="0" err="1">
                <a:ln>
                  <a:noFill/>
                </a:ln>
                <a:solidFill>
                  <a:schemeClr val="bg1"/>
                </a:solidFill>
                <a:effectLst/>
                <a:uLnTx/>
                <a:uFillTx/>
                <a:latin typeface="Arial" panose="020B0604020202020204"/>
                <a:ea typeface="+mn-ea"/>
                <a:cs typeface="+mn-cs"/>
              </a:rPr>
              <a:t>McNae</a:t>
            </a:r>
            <a:b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chemeClr val="bg1"/>
                </a:solidFill>
                <a:effectLst/>
                <a:uLnTx/>
                <a:uFillTx/>
                <a:latin typeface="Arial" panose="020B0604020202020204"/>
                <a:ea typeface="+mn-ea"/>
                <a:cs typeface="+mn-cs"/>
              </a:rPr>
              <a:t>f.mcnae@space-doctors.com</a:t>
            </a: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Cato Hunt</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c.hunt@space-doctors.com</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7000844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ver Yellow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8" name="Graphic 7">
            <a:extLst>
              <a:ext uri="{FF2B5EF4-FFF2-40B4-BE49-F238E27FC236}">
                <a16:creationId xmlns:a16="http://schemas.microsoft.com/office/drawing/2014/main" id="{B4C45399-4151-4750-ACBF-35B996EB2E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9" name="Graphic 8">
            <a:extLst>
              <a:ext uri="{FF2B5EF4-FFF2-40B4-BE49-F238E27FC236}">
                <a16:creationId xmlns:a16="http://schemas.microsoft.com/office/drawing/2014/main" id="{43173203-D5C8-45EC-A5BA-A9FAB56FCD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6242886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ver Yellow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57" name="Graphic 56">
            <a:extLst>
              <a:ext uri="{FF2B5EF4-FFF2-40B4-BE49-F238E27FC236}">
                <a16:creationId xmlns:a16="http://schemas.microsoft.com/office/drawing/2014/main" id="{BB9C1118-77FD-594C-BE5A-66DBDCACE3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0583" y="1135891"/>
            <a:ext cx="5294328" cy="5294328"/>
          </a:xfrm>
          <a:prstGeom prst="rect">
            <a:avLst/>
          </a:prstGeom>
        </p:spPr>
      </p:pic>
      <p:pic>
        <p:nvPicPr>
          <p:cNvPr id="9" name="Graphic 8">
            <a:extLst>
              <a:ext uri="{FF2B5EF4-FFF2-40B4-BE49-F238E27FC236}">
                <a16:creationId xmlns:a16="http://schemas.microsoft.com/office/drawing/2014/main" id="{BFDACAC8-6D5B-4DA7-A777-94850CC198E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0387DBB3-3624-4DC1-9133-FEB6A5ADE42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260469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Text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1243584" y="2361248"/>
            <a:ext cx="10515600" cy="3496831"/>
          </a:xfrm>
          <a:prstGeom prst="rect">
            <a:avLst/>
          </a:prstGeom>
        </p:spPr>
        <p:txBody>
          <a:bodyPr lIns="0" anchor="b"/>
          <a:lstStyle>
            <a:lvl1pPr marL="0" indent="0">
              <a:lnSpc>
                <a:spcPct val="90000"/>
              </a:lnSpc>
              <a:spcBef>
                <a:spcPts val="600"/>
              </a:spcBef>
              <a:buNone/>
              <a:tabLst/>
              <a:defRPr sz="60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Rectangle 28">
            <a:extLst>
              <a:ext uri="{FF2B5EF4-FFF2-40B4-BE49-F238E27FC236}">
                <a16:creationId xmlns:a16="http://schemas.microsoft.com/office/drawing/2014/main" id="{564B6E59-1AF8-9F46-8662-7113BD61674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1243584" y="6070753"/>
            <a:ext cx="8163887" cy="1315654"/>
          </a:xfrm>
          <a:prstGeom prst="rect">
            <a:avLst/>
          </a:prstGeom>
        </p:spPr>
        <p:txBody>
          <a:bodyPr lIns="0" anchor="t"/>
          <a:lstStyle>
            <a:lvl1pPr marL="0" indent="0" algn="l">
              <a:lnSpc>
                <a:spcPct val="100000"/>
              </a:lnSpc>
              <a:spcBef>
                <a:spcPts val="400"/>
              </a:spcBef>
              <a:buNone/>
              <a:tabLst/>
              <a:defRPr lang="en-GB" sz="18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pic>
        <p:nvPicPr>
          <p:cNvPr id="10" name="Graphic 9">
            <a:extLst>
              <a:ext uri="{FF2B5EF4-FFF2-40B4-BE49-F238E27FC236}">
                <a16:creationId xmlns:a16="http://schemas.microsoft.com/office/drawing/2014/main" id="{C4F0FD30-D4A2-8242-ADAE-9AB3F9CDA62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0915135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ver Yellow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7" name="Picture Placeholder 16">
            <a:extLst>
              <a:ext uri="{FF2B5EF4-FFF2-40B4-BE49-F238E27FC236}">
                <a16:creationId xmlns:a16="http://schemas.microsoft.com/office/drawing/2014/main" id="{A9C6AA80-1D88-4B48-A2CE-E72C1139A461}"/>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BE45A328-DE19-4F96-80DE-93CD375EB4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7BA4CF35-97C4-49BA-819E-594282E8027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1906176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ver Yellow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D1F0FC71-5641-48AB-87DF-0E79BE549D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C6015585-662F-4C45-88B6-A928E3E7FA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5295209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ver Yellow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C816D5A7-7CDD-4302-B172-C143CD94F8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A943EC96-EDC8-46A4-BC1F-C800AEBD78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2512719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ver Off-white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224AA52C-354A-4AB2-B273-F4EF341B1B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15337610-43D9-40CC-88CC-249B0C8D27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28940425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ver Off-white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2F328C47-AD30-4155-8BAC-5741E55D47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BC5E8EB7-8EA1-48BC-8E02-FB2FE807A3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38175726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ver Whit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a:buNone/>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1984"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7" name="Picture Placeholder 16">
            <a:extLst>
              <a:ext uri="{FF2B5EF4-FFF2-40B4-BE49-F238E27FC236}">
                <a16:creationId xmlns:a16="http://schemas.microsoft.com/office/drawing/2014/main" id="{A9C6AA80-1D88-4B48-A2CE-E72C1139A461}"/>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397FB1BD-B8A0-4948-85AF-7E6AC07748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EC86D6EB-1EF2-431A-AF25-D2F46F0EAB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6786327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ver White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CF971B3F-6F31-40DC-B334-B9DD9FBE99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5505EBFB-8D16-463A-B592-EE472175222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21767296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ver White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E3A48EB4-1E33-4558-B376-9BBC4A52DC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0483E2DE-434B-48A1-ACC7-95356E23E7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30460008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ver Black (1) No Im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8" name="Graphic 7">
            <a:extLst>
              <a:ext uri="{FF2B5EF4-FFF2-40B4-BE49-F238E27FC236}">
                <a16:creationId xmlns:a16="http://schemas.microsoft.com/office/drawing/2014/main" id="{5B45984F-1996-4164-9712-6B9749F2F8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297" y="1177325"/>
            <a:ext cx="2769519" cy="841373"/>
          </a:xfrm>
          <a:prstGeom prst="rect">
            <a:avLst/>
          </a:prstGeom>
        </p:spPr>
      </p:pic>
      <p:pic>
        <p:nvPicPr>
          <p:cNvPr id="9" name="Graphic 8">
            <a:extLst>
              <a:ext uri="{FF2B5EF4-FFF2-40B4-BE49-F238E27FC236}">
                <a16:creationId xmlns:a16="http://schemas.microsoft.com/office/drawing/2014/main" id="{1AB18A48-A9B0-43F4-A385-DB09D8D572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6014867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ver Black (1) Im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47" name="Picture Placeholder 16">
            <a:extLst>
              <a:ext uri="{FF2B5EF4-FFF2-40B4-BE49-F238E27FC236}">
                <a16:creationId xmlns:a16="http://schemas.microsoft.com/office/drawing/2014/main" id="{FB4A74B6-8FA4-5449-937D-48612C62E152}"/>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D15270D0-617E-4878-A476-8550404C7A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297" y="1177325"/>
            <a:ext cx="2769519" cy="841373"/>
          </a:xfrm>
          <a:prstGeom prst="rect">
            <a:avLst/>
          </a:prstGeom>
        </p:spPr>
      </p:pic>
      <p:pic>
        <p:nvPicPr>
          <p:cNvPr id="10" name="Graphic 9">
            <a:extLst>
              <a:ext uri="{FF2B5EF4-FFF2-40B4-BE49-F238E27FC236}">
                <a16:creationId xmlns:a16="http://schemas.microsoft.com/office/drawing/2014/main" id="{4CFFBD5B-1379-4A8B-A3C7-97D7B1CEA9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733079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Image / Text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4227811" y="356463"/>
            <a:ext cx="8303373" cy="3093875"/>
          </a:xfrm>
          <a:prstGeom prst="rect">
            <a:avLst/>
          </a:prstGeom>
        </p:spPr>
        <p:txBody>
          <a:bodyPr lIns="0" anchor="b"/>
          <a:lstStyle>
            <a:lvl1pPr marL="0" indent="0">
              <a:lnSpc>
                <a:spcPct val="90000"/>
              </a:lnSpc>
              <a:spcBef>
                <a:spcPts val="600"/>
              </a:spcBef>
              <a:buNone/>
              <a:tabLst/>
              <a:defRPr sz="60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Rectangle 28">
            <a:extLst>
              <a:ext uri="{FF2B5EF4-FFF2-40B4-BE49-F238E27FC236}">
                <a16:creationId xmlns:a16="http://schemas.microsoft.com/office/drawing/2014/main" id="{564B6E59-1AF8-9F46-8662-7113BD61674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4224528" y="3623105"/>
            <a:ext cx="7802157" cy="1723807"/>
          </a:xfrm>
          <a:prstGeom prst="rect">
            <a:avLst/>
          </a:prstGeom>
        </p:spPr>
        <p:txBody>
          <a:bodyPr lIns="0" anchor="t"/>
          <a:lstStyle>
            <a:lvl1pPr marL="0" indent="0" algn="l">
              <a:lnSpc>
                <a:spcPct val="100000"/>
              </a:lnSpc>
              <a:spcBef>
                <a:spcPts val="400"/>
              </a:spcBef>
              <a:buNone/>
              <a:tabLst/>
              <a:defRPr lang="en-GB" sz="18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Picture Placeholder 2">
            <a:extLst>
              <a:ext uri="{FF2B5EF4-FFF2-40B4-BE49-F238E27FC236}">
                <a16:creationId xmlns:a16="http://schemas.microsoft.com/office/drawing/2014/main" id="{2EF8DD08-4422-D54F-894C-55968DA14BB4}"/>
              </a:ext>
            </a:extLst>
          </p:cNvPr>
          <p:cNvSpPr>
            <a:spLocks noGrp="1"/>
          </p:cNvSpPr>
          <p:nvPr>
            <p:ph type="pic" sz="quarter" idx="12" hasCustomPrompt="1"/>
          </p:nvPr>
        </p:nvSpPr>
        <p:spPr>
          <a:xfrm>
            <a:off x="175624" y="0"/>
            <a:ext cx="3646752" cy="3496831"/>
          </a:xfrm>
          <a:prstGeom prst="rect">
            <a:avLst/>
          </a:prstGeom>
        </p:spPr>
        <p:txBody>
          <a:bodyPr anchor="ctr"/>
          <a:lstStyle>
            <a:lvl1pPr marL="0" indent="0" algn="ctr">
              <a:buNone/>
              <a:defRPr sz="2000"/>
            </a:lvl1pPr>
          </a:lstStyle>
          <a:p>
            <a:r>
              <a:rPr lang="en-US" dirty="0"/>
              <a:t>Insert IMG</a:t>
            </a:r>
          </a:p>
        </p:txBody>
      </p:sp>
      <p:cxnSp>
        <p:nvCxnSpPr>
          <p:cNvPr id="11" name="Straight Connector 10">
            <a:extLst>
              <a:ext uri="{FF2B5EF4-FFF2-40B4-BE49-F238E27FC236}">
                <a16:creationId xmlns:a16="http://schemas.microsoft.com/office/drawing/2014/main" id="{41070DAA-7015-A046-9A32-A4E387DB9B38}"/>
              </a:ext>
            </a:extLst>
          </p:cNvPr>
          <p:cNvCxnSpPr/>
          <p:nvPr userDrawn="1"/>
        </p:nvCxnSpPr>
        <p:spPr>
          <a:xfrm>
            <a:off x="4234756" y="3496831"/>
            <a:ext cx="83033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6554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ver Black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32939384-2870-4E76-93DA-FD46356466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62633" y="1177325"/>
            <a:ext cx="2769519" cy="841373"/>
          </a:xfrm>
          <a:prstGeom prst="rect">
            <a:avLst/>
          </a:prstGeom>
        </p:spPr>
      </p:pic>
      <p:pic>
        <p:nvPicPr>
          <p:cNvPr id="11" name="Graphic 10">
            <a:extLst>
              <a:ext uri="{FF2B5EF4-FFF2-40B4-BE49-F238E27FC236}">
                <a16:creationId xmlns:a16="http://schemas.microsoft.com/office/drawing/2014/main" id="{D8511060-AAD9-4B51-8C15-3473D39A2C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17707750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ver Logo : Yellow">
    <p:spTree>
      <p:nvGrpSpPr>
        <p:cNvPr id="1" name=""/>
        <p:cNvGrpSpPr/>
        <p:nvPr/>
      </p:nvGrpSpPr>
      <p:grpSpPr>
        <a:xfrm>
          <a:off x="0" y="0"/>
          <a:ext cx="0" cy="0"/>
          <a:chOff x="0" y="0"/>
          <a:chExt cx="0" cy="0"/>
        </a:xfrm>
      </p:grpSpPr>
      <p:sp>
        <p:nvSpPr>
          <p:cNvPr id="34" name="Shape 44">
            <a:extLst>
              <a:ext uri="{FF2B5EF4-FFF2-40B4-BE49-F238E27FC236}">
                <a16:creationId xmlns:a16="http://schemas.microsoft.com/office/drawing/2014/main" id="{EECC0FD8-9CC3-A146-905D-18464888A0AD}"/>
              </a:ext>
            </a:extLst>
          </p:cNvPr>
          <p:cNvSpPr/>
          <p:nvPr userDrawn="1"/>
        </p:nvSpPr>
        <p:spPr>
          <a:xfrm>
            <a:off x="-2382" y="0"/>
            <a:ext cx="13440781"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a:extLst>
              <a:ext uri="{FF2B5EF4-FFF2-40B4-BE49-F238E27FC236}">
                <a16:creationId xmlns:a16="http://schemas.microsoft.com/office/drawing/2014/main" id="{73A1F2D7-0659-1743-BF33-3395D5A5033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3046" r="80574"/>
          <a:stretch/>
        </p:blipFill>
        <p:spPr>
          <a:xfrm rot="16200000">
            <a:off x="10184418" y="4310876"/>
            <a:ext cx="1473782" cy="5079467"/>
          </a:xfrm>
          <a:prstGeom prst="rect">
            <a:avLst/>
          </a:prstGeom>
        </p:spPr>
      </p:pic>
      <p:pic>
        <p:nvPicPr>
          <p:cNvPr id="27" name="Graphic 26">
            <a:extLst>
              <a:ext uri="{FF2B5EF4-FFF2-40B4-BE49-F238E27FC236}">
                <a16:creationId xmlns:a16="http://schemas.microsoft.com/office/drawing/2014/main" id="{BC5F22A6-59E6-D048-9054-C1CA0B8468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82" y="-10049"/>
            <a:ext cx="3160252" cy="3160252"/>
          </a:xfrm>
          <a:prstGeom prst="rect">
            <a:avLst/>
          </a:prstGeom>
        </p:spPr>
      </p:pic>
      <p:sp>
        <p:nvSpPr>
          <p:cNvPr id="30" name="Slide Number Placeholder 1">
            <a:extLst>
              <a:ext uri="{FF2B5EF4-FFF2-40B4-BE49-F238E27FC236}">
                <a16:creationId xmlns:a16="http://schemas.microsoft.com/office/drawing/2014/main" id="{A3AAFCBE-ED5D-6248-B9B9-2376C1DDE050}"/>
              </a:ext>
            </a:extLst>
          </p:cNvPr>
          <p:cNvSpPr txBox="1">
            <a:spLocks/>
          </p:cNvSpPr>
          <p:nvPr userDrawn="1"/>
        </p:nvSpPr>
        <p:spPr>
          <a:xfrm>
            <a:off x="1769083" y="7154285"/>
            <a:ext cx="2641167" cy="433216"/>
          </a:xfrm>
          <a:prstGeom prst="rect">
            <a:avLst/>
          </a:prstGeom>
        </p:spPr>
        <p:txBody>
          <a:bodyPr lIns="0" tIns="0" rIns="0" bIns="0" anchor="ctr" anchorCtr="0">
            <a:noAutofit/>
          </a:bodyPr>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650" b="0" i="0" u="none" strike="noStrike" kern="500" cap="none" spc="0" normalizeH="0" baseline="0" noProof="0" dirty="0">
                <a:ln>
                  <a:noFill/>
                </a:ln>
                <a:solidFill>
                  <a:srgbClr val="070914"/>
                </a:solidFill>
                <a:effectLst/>
                <a:uLnTx/>
                <a:uFillTx/>
                <a:latin typeface="Arial" panose="020B0604020202020204"/>
                <a:ea typeface="+mn-ea"/>
                <a:cs typeface="Arial"/>
              </a:rPr>
              <a:t>Confidential, for internal distribution only. All rights reserved </a:t>
            </a:r>
            <a:r>
              <a:rPr kumimoji="0" lang="en-US" sz="650" b="0" i="0" u="none" strike="noStrike" kern="500" cap="none" spc="0" normalizeH="0" baseline="0" noProof="0" dirty="0">
                <a:ln>
                  <a:noFill/>
                </a:ln>
                <a:solidFill>
                  <a:srgbClr val="070914"/>
                </a:solidFill>
                <a:effectLst/>
                <a:uLnTx/>
                <a:uFillTx/>
                <a:latin typeface="Arial" panose="020B0604020202020204"/>
                <a:ea typeface="+mn-ea"/>
                <a:cs typeface="Arial"/>
              </a:rPr>
              <a:t>© 2020</a:t>
            </a:r>
            <a:endParaRPr kumimoji="0" lang="en-GB" sz="650" b="0" i="0" u="none" strike="noStrike" kern="500" cap="none" spc="0" normalizeH="0" baseline="0" noProof="0" dirty="0">
              <a:ln>
                <a:noFill/>
              </a:ln>
              <a:solidFill>
                <a:srgbClr val="070914"/>
              </a:solidFill>
              <a:effectLst/>
              <a:uLnTx/>
              <a:uFillTx/>
              <a:latin typeface="Arial" panose="020B0604020202020204"/>
              <a:ea typeface="+mn-ea"/>
              <a:cs typeface="Arial"/>
            </a:endParaRPr>
          </a:p>
        </p:txBody>
      </p:sp>
      <p:grpSp>
        <p:nvGrpSpPr>
          <p:cNvPr id="31" name="Group 30">
            <a:extLst>
              <a:ext uri="{FF2B5EF4-FFF2-40B4-BE49-F238E27FC236}">
                <a16:creationId xmlns:a16="http://schemas.microsoft.com/office/drawing/2014/main" id="{ABEE8061-DAEB-F64E-840C-8CFF17706252}"/>
              </a:ext>
            </a:extLst>
          </p:cNvPr>
          <p:cNvGrpSpPr/>
          <p:nvPr userDrawn="1"/>
        </p:nvGrpSpPr>
        <p:grpSpPr>
          <a:xfrm>
            <a:off x="10921309" y="6628551"/>
            <a:ext cx="2213238" cy="525734"/>
            <a:chOff x="6237070" y="571328"/>
            <a:chExt cx="3252195" cy="772529"/>
          </a:xfrm>
        </p:grpSpPr>
        <p:pic>
          <p:nvPicPr>
            <p:cNvPr id="32" name="Graphic 31">
              <a:extLst>
                <a:ext uri="{FF2B5EF4-FFF2-40B4-BE49-F238E27FC236}">
                  <a16:creationId xmlns:a16="http://schemas.microsoft.com/office/drawing/2014/main" id="{167D24AE-723F-034A-870C-2AB02203FC3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37070" y="571328"/>
              <a:ext cx="755786" cy="755786"/>
            </a:xfrm>
            <a:prstGeom prst="rect">
              <a:avLst/>
            </a:prstGeom>
          </p:spPr>
        </p:pic>
        <p:pic>
          <p:nvPicPr>
            <p:cNvPr id="33" name="Graphic 32">
              <a:extLst>
                <a:ext uri="{FF2B5EF4-FFF2-40B4-BE49-F238E27FC236}">
                  <a16:creationId xmlns:a16="http://schemas.microsoft.com/office/drawing/2014/main" id="{D9D6410D-5834-C54F-BCE8-9424C0A5B1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9927" y="588071"/>
              <a:ext cx="2339338" cy="755786"/>
            </a:xfrm>
            <a:prstGeom prst="rect">
              <a:avLst/>
            </a:prstGeom>
          </p:spPr>
        </p:pic>
      </p:grpSp>
      <p:sp>
        <p:nvSpPr>
          <p:cNvPr id="11" name="Text Placeholder 3">
            <a:extLst>
              <a:ext uri="{FF2B5EF4-FFF2-40B4-BE49-F238E27FC236}">
                <a16:creationId xmlns:a16="http://schemas.microsoft.com/office/drawing/2014/main" id="{4F753646-7448-CD4E-91C8-0FA427D3D143}"/>
              </a:ext>
            </a:extLst>
          </p:cNvPr>
          <p:cNvSpPr>
            <a:spLocks noGrp="1"/>
          </p:cNvSpPr>
          <p:nvPr>
            <p:ph type="body" sz="quarter" idx="12" hasCustomPrompt="1"/>
          </p:nvPr>
        </p:nvSpPr>
        <p:spPr>
          <a:xfrm>
            <a:off x="2829719" y="2126687"/>
            <a:ext cx="7467840" cy="2688173"/>
          </a:xfrm>
          <a:prstGeom prst="rect">
            <a:avLst/>
          </a:prstGeom>
        </p:spPr>
        <p:txBody>
          <a:bodyPr lIns="0"/>
          <a:lstStyle>
            <a:lvl1pPr marL="13998" indent="-13998">
              <a:buNone/>
              <a:tabLst/>
              <a:defRPr sz="4000" b="1" i="0">
                <a:solidFill>
                  <a:schemeClr val="bg1"/>
                </a:solidFill>
                <a:latin typeface="Arial Nova" panose="020B0504020202020204" pitchFamily="34" charset="0"/>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405D4356-823A-3943-91D4-275555516FB3}"/>
              </a:ext>
            </a:extLst>
          </p:cNvPr>
          <p:cNvSpPr>
            <a:spLocks noGrp="1"/>
          </p:cNvSpPr>
          <p:nvPr>
            <p:ph type="body" sz="quarter" idx="13" hasCustomPrompt="1"/>
          </p:nvPr>
        </p:nvSpPr>
        <p:spPr>
          <a:xfrm>
            <a:off x="2829719" y="5128357"/>
            <a:ext cx="3277991" cy="361270"/>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pic>
        <p:nvPicPr>
          <p:cNvPr id="14" name="Graphic 13">
            <a:extLst>
              <a:ext uri="{FF2B5EF4-FFF2-40B4-BE49-F238E27FC236}">
                <a16:creationId xmlns:a16="http://schemas.microsoft.com/office/drawing/2014/main" id="{372FE31B-0D25-4D23-8D80-AA21902F84F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155835" y="4632003"/>
            <a:ext cx="2000250" cy="1076325"/>
          </a:xfrm>
          <a:prstGeom prst="rect">
            <a:avLst/>
          </a:prstGeom>
        </p:spPr>
      </p:pic>
    </p:spTree>
    <p:extLst>
      <p:ext uri="{BB962C8B-B14F-4D97-AF65-F5344CB8AC3E}">
        <p14:creationId xmlns:p14="http://schemas.microsoft.com/office/powerpoint/2010/main" val="19804330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ivider : Yellow">
    <p:spTree>
      <p:nvGrpSpPr>
        <p:cNvPr id="1" name=""/>
        <p:cNvGrpSpPr/>
        <p:nvPr/>
      </p:nvGrpSpPr>
      <p:grpSpPr>
        <a:xfrm>
          <a:off x="0" y="0"/>
          <a:ext cx="0" cy="0"/>
          <a:chOff x="0" y="0"/>
          <a:chExt cx="0" cy="0"/>
        </a:xfrm>
      </p:grpSpPr>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accent5"/>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683CB0D-789F-BE46-A405-F9246DAD2D5B}"/>
              </a:ext>
            </a:extLst>
          </p:cNvPr>
          <p:cNvSpPr/>
          <p:nvPr userDrawn="1"/>
        </p:nvSpPr>
        <p:spPr>
          <a:xfrm>
            <a:off x="328874" y="3753637"/>
            <a:ext cx="626974" cy="203582"/>
          </a:xfrm>
          <a:prstGeom prst="rect">
            <a:avLst/>
          </a:prstGeom>
          <a:solidFill>
            <a:schemeClr val="bg1"/>
          </a:solidFill>
          <a:ln w="12700">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4" name="Rectangle 13">
            <a:extLst>
              <a:ext uri="{FF2B5EF4-FFF2-40B4-BE49-F238E27FC236}">
                <a16:creationId xmlns:a16="http://schemas.microsoft.com/office/drawing/2014/main" id="{1C03CB8D-6655-944F-BD30-4A51F3284768}"/>
              </a:ext>
            </a:extLst>
          </p:cNvPr>
          <p:cNvSpPr/>
          <p:nvPr userDrawn="1"/>
        </p:nvSpPr>
        <p:spPr>
          <a:xfrm>
            <a:off x="1547514" y="233847"/>
            <a:ext cx="23011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8" name="Rectangle 17">
            <a:extLst>
              <a:ext uri="{FF2B5EF4-FFF2-40B4-BE49-F238E27FC236}">
                <a16:creationId xmlns:a16="http://schemas.microsoft.com/office/drawing/2014/main" id="{75EF5871-44E2-5344-8E3A-3942D29D8210}"/>
              </a:ext>
            </a:extLst>
          </p:cNvPr>
          <p:cNvSpPr/>
          <p:nvPr userDrawn="1"/>
        </p:nvSpPr>
        <p:spPr>
          <a:xfrm>
            <a:off x="-1" y="1"/>
            <a:ext cx="1060101" cy="7559672"/>
          </a:xfrm>
          <a:prstGeom prst="rect">
            <a:avLst/>
          </a:prstGeom>
          <a:solidFill>
            <a:schemeClr val="accent5"/>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20">
            <a:extLst>
              <a:ext uri="{FF2B5EF4-FFF2-40B4-BE49-F238E27FC236}">
                <a16:creationId xmlns:a16="http://schemas.microsoft.com/office/drawing/2014/main" id="{B82D44F9-3B80-4148-8691-2B53AB24FDBC}"/>
              </a:ext>
            </a:extLst>
          </p:cNvPr>
          <p:cNvSpPr/>
          <p:nvPr userDrawn="1"/>
        </p:nvSpPr>
        <p:spPr>
          <a:xfrm>
            <a:off x="1647257" y="676566"/>
            <a:ext cx="626947" cy="560563"/>
          </a:xfrm>
          <a:prstGeom prst="rect">
            <a:avLst/>
          </a:prstGeom>
          <a:solidFill>
            <a:schemeClr val="bg1"/>
          </a:solidFill>
          <a:ln w="12700">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0" name="Graphic 19">
            <a:extLst>
              <a:ext uri="{FF2B5EF4-FFF2-40B4-BE49-F238E27FC236}">
                <a16:creationId xmlns:a16="http://schemas.microsoft.com/office/drawing/2014/main" id="{8814DAFB-AED4-614E-B08F-8DDA67673B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42848791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ivider : Black">
    <p:spTree>
      <p:nvGrpSpPr>
        <p:cNvPr id="1" name=""/>
        <p:cNvGrpSpPr/>
        <p:nvPr/>
      </p:nvGrpSpPr>
      <p:grpSpPr>
        <a:xfrm>
          <a:off x="0" y="0"/>
          <a:ext cx="0" cy="0"/>
          <a:chOff x="0" y="0"/>
          <a:chExt cx="0" cy="0"/>
        </a:xfrm>
      </p:grpSpPr>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3" name="Rectangle 22">
            <a:extLst>
              <a:ext uri="{FF2B5EF4-FFF2-40B4-BE49-F238E27FC236}">
                <a16:creationId xmlns:a16="http://schemas.microsoft.com/office/drawing/2014/main" id="{C3A46A7E-5A6C-3E4A-922E-BF15B1F0E7B8}"/>
              </a:ext>
            </a:extLst>
          </p:cNvPr>
          <p:cNvSpPr/>
          <p:nvPr userDrawn="1"/>
        </p:nvSpPr>
        <p:spPr>
          <a:xfrm>
            <a:off x="-1" y="1"/>
            <a:ext cx="1060101" cy="755967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5" name="Rectangle 24">
            <a:extLst>
              <a:ext uri="{FF2B5EF4-FFF2-40B4-BE49-F238E27FC236}">
                <a16:creationId xmlns:a16="http://schemas.microsoft.com/office/drawing/2014/main" id="{AEE10833-D020-CB48-9417-0BADDABF5586}"/>
              </a:ext>
            </a:extLst>
          </p:cNvPr>
          <p:cNvSpPr/>
          <p:nvPr userDrawn="1"/>
        </p:nvSpPr>
        <p:spPr>
          <a:xfrm>
            <a:off x="-1" y="1"/>
            <a:ext cx="1060101" cy="7559672"/>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A71AF008-D3D8-1647-98E2-EA7D2320E6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21444741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ivider : Off-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636EDB-1383-4046-9304-828CBDD42792}"/>
              </a:ext>
            </a:extLst>
          </p:cNvPr>
          <p:cNvSpPr/>
          <p:nvPr userDrawn="1"/>
        </p:nvSpPr>
        <p:spPr>
          <a:xfrm>
            <a:off x="0" y="0"/>
            <a:ext cx="13453082"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dirty="0"/>
          </a:p>
        </p:txBody>
      </p:sp>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bg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1C03CB8D-6655-944F-BD30-4A51F3284768}"/>
              </a:ext>
            </a:extLst>
          </p:cNvPr>
          <p:cNvSpPr/>
          <p:nvPr userDrawn="1"/>
        </p:nvSpPr>
        <p:spPr>
          <a:xfrm>
            <a:off x="1547514" y="233847"/>
            <a:ext cx="23011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003A9C8F-8FC1-7A48-A37B-9949A54992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795827" y="6902360"/>
            <a:ext cx="657254" cy="657315"/>
          </a:xfrm>
          <a:prstGeom prst="rect">
            <a:avLst/>
          </a:prstGeom>
        </p:spPr>
      </p:pic>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8" name="Rectangle 17">
            <a:extLst>
              <a:ext uri="{FF2B5EF4-FFF2-40B4-BE49-F238E27FC236}">
                <a16:creationId xmlns:a16="http://schemas.microsoft.com/office/drawing/2014/main" id="{1F4C9F6F-74B9-9D41-BDAF-2AAFAAF9B8D5}"/>
              </a:ext>
            </a:extLst>
          </p:cNvPr>
          <p:cNvSpPr/>
          <p:nvPr userDrawn="1"/>
        </p:nvSpPr>
        <p:spPr>
          <a:xfrm>
            <a:off x="1647257" y="676566"/>
            <a:ext cx="626947" cy="560563"/>
          </a:xfrm>
          <a:prstGeom prst="rect">
            <a:avLst/>
          </a:prstGeom>
          <a:solidFill>
            <a:srgbClr val="F0EDEB"/>
          </a:solidFill>
          <a:ln w="12700">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D99BFEFC-4ADE-6D49-9C27-49DF07DF34D3}"/>
              </a:ext>
            </a:extLst>
          </p:cNvPr>
          <p:cNvSpPr/>
          <p:nvPr userDrawn="1"/>
        </p:nvSpPr>
        <p:spPr>
          <a:xfrm>
            <a:off x="-1" y="1"/>
            <a:ext cx="1060101" cy="755967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57EA4084-B5FC-0442-8AED-BDC133B0AC22}"/>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33801472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ivider Text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1243584" y="2361248"/>
            <a:ext cx="10515600" cy="3496831"/>
          </a:xfrm>
          <a:prstGeom prst="rect">
            <a:avLst/>
          </a:prstGeom>
        </p:spPr>
        <p:txBody>
          <a:bodyPr lIns="0" anchor="b"/>
          <a:lstStyle>
            <a:lvl1pPr marL="0" indent="0">
              <a:lnSpc>
                <a:spcPct val="90000"/>
              </a:lnSpc>
              <a:spcBef>
                <a:spcPts val="600"/>
              </a:spcBef>
              <a:buNone/>
              <a:tabLst/>
              <a:defRPr sz="60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Rectangle 28">
            <a:extLst>
              <a:ext uri="{FF2B5EF4-FFF2-40B4-BE49-F238E27FC236}">
                <a16:creationId xmlns:a16="http://schemas.microsoft.com/office/drawing/2014/main" id="{564B6E59-1AF8-9F46-8662-7113BD61674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1243584" y="6070753"/>
            <a:ext cx="8163887" cy="1315654"/>
          </a:xfrm>
          <a:prstGeom prst="rect">
            <a:avLst/>
          </a:prstGeom>
        </p:spPr>
        <p:txBody>
          <a:bodyPr lIns="0" anchor="t"/>
          <a:lstStyle>
            <a:lvl1pPr marL="0" indent="0" algn="l">
              <a:lnSpc>
                <a:spcPct val="100000"/>
              </a:lnSpc>
              <a:spcBef>
                <a:spcPts val="400"/>
              </a:spcBef>
              <a:buNone/>
              <a:tabLst/>
              <a:defRPr lang="en-GB" sz="18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pic>
        <p:nvPicPr>
          <p:cNvPr id="10" name="Graphic 9">
            <a:extLst>
              <a:ext uri="{FF2B5EF4-FFF2-40B4-BE49-F238E27FC236}">
                <a16:creationId xmlns:a16="http://schemas.microsoft.com/office/drawing/2014/main" id="{C4F0FD30-D4A2-8242-ADAE-9AB3F9CDA62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5348692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Divider Image / Text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4227811" y="356463"/>
            <a:ext cx="8303373" cy="3093875"/>
          </a:xfrm>
          <a:prstGeom prst="rect">
            <a:avLst/>
          </a:prstGeom>
        </p:spPr>
        <p:txBody>
          <a:bodyPr lIns="0" anchor="b"/>
          <a:lstStyle>
            <a:lvl1pPr marL="0" indent="0">
              <a:lnSpc>
                <a:spcPct val="90000"/>
              </a:lnSpc>
              <a:spcBef>
                <a:spcPts val="600"/>
              </a:spcBef>
              <a:buNone/>
              <a:tabLst/>
              <a:defRPr sz="60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Rectangle 28">
            <a:extLst>
              <a:ext uri="{FF2B5EF4-FFF2-40B4-BE49-F238E27FC236}">
                <a16:creationId xmlns:a16="http://schemas.microsoft.com/office/drawing/2014/main" id="{564B6E59-1AF8-9F46-8662-7113BD61674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4224528" y="3623105"/>
            <a:ext cx="7802157" cy="1723807"/>
          </a:xfrm>
          <a:prstGeom prst="rect">
            <a:avLst/>
          </a:prstGeom>
        </p:spPr>
        <p:txBody>
          <a:bodyPr lIns="0" anchor="t"/>
          <a:lstStyle>
            <a:lvl1pPr marL="0" indent="0" algn="l">
              <a:lnSpc>
                <a:spcPct val="100000"/>
              </a:lnSpc>
              <a:spcBef>
                <a:spcPts val="400"/>
              </a:spcBef>
              <a:buNone/>
              <a:tabLst/>
              <a:defRPr lang="en-GB" sz="18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Picture Placeholder 2">
            <a:extLst>
              <a:ext uri="{FF2B5EF4-FFF2-40B4-BE49-F238E27FC236}">
                <a16:creationId xmlns:a16="http://schemas.microsoft.com/office/drawing/2014/main" id="{2EF8DD08-4422-D54F-894C-55968DA14BB4}"/>
              </a:ext>
            </a:extLst>
          </p:cNvPr>
          <p:cNvSpPr>
            <a:spLocks noGrp="1"/>
          </p:cNvSpPr>
          <p:nvPr>
            <p:ph type="pic" sz="quarter" idx="12" hasCustomPrompt="1"/>
          </p:nvPr>
        </p:nvSpPr>
        <p:spPr>
          <a:xfrm>
            <a:off x="175624" y="0"/>
            <a:ext cx="3646752" cy="3496831"/>
          </a:xfrm>
          <a:prstGeom prst="rect">
            <a:avLst/>
          </a:prstGeom>
        </p:spPr>
        <p:txBody>
          <a:bodyPr anchor="ctr"/>
          <a:lstStyle>
            <a:lvl1pPr marL="0" indent="0" algn="ctr">
              <a:buNone/>
              <a:defRPr sz="2000"/>
            </a:lvl1pPr>
          </a:lstStyle>
          <a:p>
            <a:r>
              <a:rPr lang="en-US" dirty="0"/>
              <a:t>Insert IMG</a:t>
            </a:r>
          </a:p>
        </p:txBody>
      </p:sp>
      <p:cxnSp>
        <p:nvCxnSpPr>
          <p:cNvPr id="11" name="Straight Connector 10">
            <a:extLst>
              <a:ext uri="{FF2B5EF4-FFF2-40B4-BE49-F238E27FC236}">
                <a16:creationId xmlns:a16="http://schemas.microsoft.com/office/drawing/2014/main" id="{41070DAA-7015-A046-9A32-A4E387DB9B38}"/>
              </a:ext>
            </a:extLst>
          </p:cNvPr>
          <p:cNvCxnSpPr/>
          <p:nvPr userDrawn="1"/>
        </p:nvCxnSpPr>
        <p:spPr>
          <a:xfrm>
            <a:off x="4234756" y="3496831"/>
            <a:ext cx="83033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8864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ivider Image Big / Text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3" name="Picture Placeholder 2">
            <a:extLst>
              <a:ext uri="{FF2B5EF4-FFF2-40B4-BE49-F238E27FC236}">
                <a16:creationId xmlns:a16="http://schemas.microsoft.com/office/drawing/2014/main" id="{80C179E1-E15C-B14B-9117-F00DEDAD2D89}"/>
              </a:ext>
            </a:extLst>
          </p:cNvPr>
          <p:cNvSpPr>
            <a:spLocks noGrp="1"/>
          </p:cNvSpPr>
          <p:nvPr>
            <p:ph type="pic" sz="quarter" idx="12" hasCustomPrompt="1"/>
          </p:nvPr>
        </p:nvSpPr>
        <p:spPr>
          <a:xfrm>
            <a:off x="4706" y="0"/>
            <a:ext cx="5642541" cy="7559675"/>
          </a:xfrm>
          <a:prstGeom prst="rect">
            <a:avLst/>
          </a:prstGeom>
          <a:noFill/>
        </p:spPr>
        <p:txBody>
          <a:bodyPr anchor="ctr"/>
          <a:lstStyle>
            <a:lvl1pPr marL="0" indent="0" algn="ctr">
              <a:buNone/>
              <a:defRPr sz="2000"/>
            </a:lvl1pPr>
          </a:lstStyle>
          <a:p>
            <a:r>
              <a:rPr lang="en-US" dirty="0"/>
              <a:t>Insert IMG</a:t>
            </a: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6223148" y="2301980"/>
            <a:ext cx="6198458" cy="3496831"/>
          </a:xfrm>
          <a:prstGeom prst="rect">
            <a:avLst/>
          </a:prstGeom>
        </p:spPr>
        <p:txBody>
          <a:bodyPr lIns="0" anchor="b"/>
          <a:lstStyle>
            <a:lvl1pPr marL="0" indent="0">
              <a:lnSpc>
                <a:spcPct val="90000"/>
              </a:lnSpc>
              <a:spcBef>
                <a:spcPts val="400"/>
              </a:spcBef>
              <a:buNone/>
              <a:tabLst/>
              <a:defRPr sz="48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6223148" y="6000286"/>
            <a:ext cx="5493717" cy="1469896"/>
          </a:xfrm>
          <a:prstGeom prst="rect">
            <a:avLst/>
          </a:prstGeom>
        </p:spPr>
        <p:txBody>
          <a:bodyPr lIns="0" anchor="t"/>
          <a:lstStyle>
            <a:lvl1pPr marL="0" indent="0">
              <a:lnSpc>
                <a:spcPct val="100000"/>
              </a:lnSpc>
              <a:spcBef>
                <a:spcPts val="400"/>
              </a:spcBef>
              <a:buNone/>
              <a:tabLst/>
              <a:defRPr lang="en-GB" sz="16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cxnSp>
        <p:nvCxnSpPr>
          <p:cNvPr id="9" name="Straight Connector 8">
            <a:extLst>
              <a:ext uri="{FF2B5EF4-FFF2-40B4-BE49-F238E27FC236}">
                <a16:creationId xmlns:a16="http://schemas.microsoft.com/office/drawing/2014/main" id="{22BA6D9E-4A35-E747-A936-AF9CE1B553CB}"/>
              </a:ext>
            </a:extLst>
          </p:cNvPr>
          <p:cNvCxnSpPr>
            <a:cxnSpLocks/>
          </p:cNvCxnSpPr>
          <p:nvPr userDrawn="1"/>
        </p:nvCxnSpPr>
        <p:spPr>
          <a:xfrm>
            <a:off x="6223148" y="5855017"/>
            <a:ext cx="66094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1417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ivider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9" name="Rectangle 8">
            <a:extLst>
              <a:ext uri="{FF2B5EF4-FFF2-40B4-BE49-F238E27FC236}">
                <a16:creationId xmlns:a16="http://schemas.microsoft.com/office/drawing/2014/main" id="{E09D0901-832B-C249-8691-E155FE06FC0F}"/>
              </a:ext>
            </a:extLst>
          </p:cNvPr>
          <p:cNvSpPr/>
          <p:nvPr userDrawn="1"/>
        </p:nvSpPr>
        <p:spPr>
          <a:xfrm>
            <a:off x="-4361" y="0"/>
            <a:ext cx="185335" cy="1397482"/>
          </a:xfrm>
          <a:prstGeom prst="rect">
            <a:avLst/>
          </a:prstGeom>
          <a:solidFill>
            <a:schemeClr val="accent5"/>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1243584" y="2361248"/>
            <a:ext cx="10515600" cy="3496831"/>
          </a:xfrm>
          <a:prstGeom prst="rect">
            <a:avLst/>
          </a:prstGeom>
        </p:spPr>
        <p:txBody>
          <a:bodyPr lIns="0" anchor="b"/>
          <a:lstStyle>
            <a:lvl1pPr marL="0" indent="0">
              <a:lnSpc>
                <a:spcPct val="90000"/>
              </a:lnSpc>
              <a:spcBef>
                <a:spcPts val="600"/>
              </a:spcBef>
              <a:buNone/>
              <a:tabLst/>
              <a:defRPr sz="60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1243584" y="6070753"/>
            <a:ext cx="8163887" cy="1315654"/>
          </a:xfrm>
          <a:prstGeom prst="rect">
            <a:avLst/>
          </a:prstGeom>
        </p:spPr>
        <p:txBody>
          <a:bodyPr lIns="0" anchor="t"/>
          <a:lstStyle>
            <a:lvl1pPr marL="0" indent="0" algn="l">
              <a:lnSpc>
                <a:spcPct val="100000"/>
              </a:lnSpc>
              <a:spcBef>
                <a:spcPts val="400"/>
              </a:spcBef>
              <a:buNone/>
              <a:tabLst/>
              <a:defRPr lang="en-GB" sz="18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pic>
        <p:nvPicPr>
          <p:cNvPr id="10" name="Graphic 9">
            <a:extLst>
              <a:ext uri="{FF2B5EF4-FFF2-40B4-BE49-F238E27FC236}">
                <a16:creationId xmlns:a16="http://schemas.microsoft.com/office/drawing/2014/main" id="{C4F0FD30-D4A2-8242-ADAE-9AB3F9CDA62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3339320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vider Image /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4227811" y="356463"/>
            <a:ext cx="8303373" cy="3093875"/>
          </a:xfrm>
          <a:prstGeom prst="rect">
            <a:avLst/>
          </a:prstGeom>
        </p:spPr>
        <p:txBody>
          <a:bodyPr lIns="0" anchor="b"/>
          <a:lstStyle>
            <a:lvl1pPr marL="0" indent="0">
              <a:lnSpc>
                <a:spcPct val="90000"/>
              </a:lnSpc>
              <a:spcBef>
                <a:spcPts val="600"/>
              </a:spcBef>
              <a:buNone/>
              <a:tabLst/>
              <a:defRPr sz="60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4224528" y="3623105"/>
            <a:ext cx="7802157" cy="1723807"/>
          </a:xfrm>
          <a:prstGeom prst="rect">
            <a:avLst/>
          </a:prstGeom>
        </p:spPr>
        <p:txBody>
          <a:bodyPr lIns="0" anchor="t"/>
          <a:lstStyle>
            <a:lvl1pPr marL="0" indent="0" algn="l">
              <a:lnSpc>
                <a:spcPct val="100000"/>
              </a:lnSpc>
              <a:spcBef>
                <a:spcPts val="400"/>
              </a:spcBef>
              <a:buNone/>
              <a:tabLst/>
              <a:defRPr lang="en-GB" sz="18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Picture Placeholder 2">
            <a:extLst>
              <a:ext uri="{FF2B5EF4-FFF2-40B4-BE49-F238E27FC236}">
                <a16:creationId xmlns:a16="http://schemas.microsoft.com/office/drawing/2014/main" id="{2EF8DD08-4422-D54F-894C-55968DA14BB4}"/>
              </a:ext>
            </a:extLst>
          </p:cNvPr>
          <p:cNvSpPr>
            <a:spLocks noGrp="1"/>
          </p:cNvSpPr>
          <p:nvPr>
            <p:ph type="pic" sz="quarter" idx="12" hasCustomPrompt="1"/>
          </p:nvPr>
        </p:nvSpPr>
        <p:spPr>
          <a:xfrm>
            <a:off x="175624" y="0"/>
            <a:ext cx="3646752" cy="3496831"/>
          </a:xfrm>
          <a:prstGeom prst="rect">
            <a:avLst/>
          </a:prstGeom>
        </p:spPr>
        <p:txBody>
          <a:bodyPr anchor="ctr"/>
          <a:lstStyle>
            <a:lvl1pPr marL="0" indent="0" algn="ctr">
              <a:buNone/>
              <a:defRPr sz="2000"/>
            </a:lvl1pPr>
          </a:lstStyle>
          <a:p>
            <a:r>
              <a:rPr lang="en-US" dirty="0"/>
              <a:t>Insert IMG</a:t>
            </a:r>
          </a:p>
        </p:txBody>
      </p:sp>
      <p:cxnSp>
        <p:nvCxnSpPr>
          <p:cNvPr id="11" name="Straight Connector 10">
            <a:extLst>
              <a:ext uri="{FF2B5EF4-FFF2-40B4-BE49-F238E27FC236}">
                <a16:creationId xmlns:a16="http://schemas.microsoft.com/office/drawing/2014/main" id="{41070DAA-7015-A046-9A32-A4E387DB9B38}"/>
              </a:ext>
            </a:extLst>
          </p:cNvPr>
          <p:cNvCxnSpPr/>
          <p:nvPr userDrawn="1"/>
        </p:nvCxnSpPr>
        <p:spPr>
          <a:xfrm>
            <a:off x="4234756" y="3496831"/>
            <a:ext cx="83033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3357C99-E0E8-2241-AFD2-4203C2B727C9}"/>
              </a:ext>
            </a:extLst>
          </p:cNvPr>
          <p:cNvSpPr/>
          <p:nvPr userDrawn="1"/>
        </p:nvSpPr>
        <p:spPr>
          <a:xfrm>
            <a:off x="-4361" y="0"/>
            <a:ext cx="185335" cy="1397482"/>
          </a:xfrm>
          <a:prstGeom prst="rect">
            <a:avLst/>
          </a:prstGeom>
          <a:solidFill>
            <a:schemeClr val="accent5"/>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Tree>
    <p:extLst>
      <p:ext uri="{BB962C8B-B14F-4D97-AF65-F5344CB8AC3E}">
        <p14:creationId xmlns:p14="http://schemas.microsoft.com/office/powerpoint/2010/main" val="48251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Yellow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57" name="Graphic 56">
            <a:extLst>
              <a:ext uri="{FF2B5EF4-FFF2-40B4-BE49-F238E27FC236}">
                <a16:creationId xmlns:a16="http://schemas.microsoft.com/office/drawing/2014/main" id="{BB9C1118-77FD-594C-BE5A-66DBDCACE3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0583" y="1135891"/>
            <a:ext cx="5294328" cy="5294328"/>
          </a:xfrm>
          <a:prstGeom prst="rect">
            <a:avLst/>
          </a:prstGeom>
        </p:spPr>
      </p:pic>
      <p:pic>
        <p:nvPicPr>
          <p:cNvPr id="9" name="Graphic 8">
            <a:extLst>
              <a:ext uri="{FF2B5EF4-FFF2-40B4-BE49-F238E27FC236}">
                <a16:creationId xmlns:a16="http://schemas.microsoft.com/office/drawing/2014/main" id="{BFDA98E8-0DCA-4E00-9A67-AE1B2C8136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1625" y="1175512"/>
            <a:ext cx="2760800" cy="838724"/>
          </a:xfrm>
          <a:prstGeom prst="rect">
            <a:avLst/>
          </a:prstGeom>
        </p:spPr>
      </p:pic>
      <p:pic>
        <p:nvPicPr>
          <p:cNvPr id="17" name="Graphic 16">
            <a:extLst>
              <a:ext uri="{FF2B5EF4-FFF2-40B4-BE49-F238E27FC236}">
                <a16:creationId xmlns:a16="http://schemas.microsoft.com/office/drawing/2014/main" id="{E70CE60B-C72F-4C0E-A403-4288F25F2D7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757355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Image Big / Text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3" name="Picture Placeholder 2">
            <a:extLst>
              <a:ext uri="{FF2B5EF4-FFF2-40B4-BE49-F238E27FC236}">
                <a16:creationId xmlns:a16="http://schemas.microsoft.com/office/drawing/2014/main" id="{80C179E1-E15C-B14B-9117-F00DEDAD2D89}"/>
              </a:ext>
            </a:extLst>
          </p:cNvPr>
          <p:cNvSpPr>
            <a:spLocks noGrp="1"/>
          </p:cNvSpPr>
          <p:nvPr>
            <p:ph type="pic" sz="quarter" idx="12" hasCustomPrompt="1"/>
          </p:nvPr>
        </p:nvSpPr>
        <p:spPr>
          <a:xfrm>
            <a:off x="4706" y="0"/>
            <a:ext cx="5642541" cy="7559675"/>
          </a:xfrm>
          <a:prstGeom prst="rect">
            <a:avLst/>
          </a:prstGeom>
          <a:solidFill>
            <a:schemeClr val="bg2"/>
          </a:solidFill>
        </p:spPr>
        <p:txBody>
          <a:bodyPr anchor="ctr"/>
          <a:lstStyle>
            <a:lvl1pPr marL="0" indent="0" algn="ctr">
              <a:buNone/>
              <a:defRPr sz="2000"/>
            </a:lvl1pPr>
          </a:lstStyle>
          <a:p>
            <a:r>
              <a:rPr lang="en-US" dirty="0"/>
              <a:t>Insert IMG</a:t>
            </a: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6223148" y="2301980"/>
            <a:ext cx="6198458" cy="3496831"/>
          </a:xfrm>
          <a:prstGeom prst="rect">
            <a:avLst/>
          </a:prstGeom>
        </p:spPr>
        <p:txBody>
          <a:bodyPr lIns="0" anchor="b"/>
          <a:lstStyle>
            <a:lvl1pPr marL="0" indent="0">
              <a:lnSpc>
                <a:spcPct val="90000"/>
              </a:lnSpc>
              <a:spcBef>
                <a:spcPts val="400"/>
              </a:spcBef>
              <a:buNone/>
              <a:tabLst/>
              <a:defRPr sz="48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6223148" y="6000286"/>
            <a:ext cx="5493717" cy="1469896"/>
          </a:xfrm>
          <a:prstGeom prst="rect">
            <a:avLst/>
          </a:prstGeom>
        </p:spPr>
        <p:txBody>
          <a:bodyPr lIns="0" anchor="t"/>
          <a:lstStyle>
            <a:lvl1pPr marL="0" indent="0">
              <a:lnSpc>
                <a:spcPct val="100000"/>
              </a:lnSpc>
              <a:spcBef>
                <a:spcPts val="400"/>
              </a:spcBef>
              <a:buNone/>
              <a:tabLst/>
              <a:defRPr lang="en-GB" sz="16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cxnSp>
        <p:nvCxnSpPr>
          <p:cNvPr id="9" name="Straight Connector 8">
            <a:extLst>
              <a:ext uri="{FF2B5EF4-FFF2-40B4-BE49-F238E27FC236}">
                <a16:creationId xmlns:a16="http://schemas.microsoft.com/office/drawing/2014/main" id="{22BA6D9E-4A35-E747-A936-AF9CE1B553CB}"/>
              </a:ext>
            </a:extLst>
          </p:cNvPr>
          <p:cNvCxnSpPr>
            <a:cxnSpLocks/>
          </p:cNvCxnSpPr>
          <p:nvPr userDrawn="1"/>
        </p:nvCxnSpPr>
        <p:spPr>
          <a:xfrm>
            <a:off x="6223148" y="5855017"/>
            <a:ext cx="66094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9487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vider Image Big /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3" name="Picture Placeholder 2">
            <a:extLst>
              <a:ext uri="{FF2B5EF4-FFF2-40B4-BE49-F238E27FC236}">
                <a16:creationId xmlns:a16="http://schemas.microsoft.com/office/drawing/2014/main" id="{80C179E1-E15C-B14B-9117-F00DEDAD2D89}"/>
              </a:ext>
            </a:extLst>
          </p:cNvPr>
          <p:cNvSpPr>
            <a:spLocks noGrp="1"/>
          </p:cNvSpPr>
          <p:nvPr>
            <p:ph type="pic" sz="quarter" idx="12" hasCustomPrompt="1"/>
          </p:nvPr>
        </p:nvSpPr>
        <p:spPr>
          <a:xfrm>
            <a:off x="4706" y="0"/>
            <a:ext cx="5642541" cy="7559675"/>
          </a:xfrm>
          <a:prstGeom prst="rect">
            <a:avLst/>
          </a:prstGeom>
        </p:spPr>
        <p:txBody>
          <a:bodyPr anchor="ctr"/>
          <a:lstStyle>
            <a:lvl1pPr marL="0" indent="0" algn="ctr">
              <a:buNone/>
              <a:defRPr sz="2000"/>
            </a:lvl1pPr>
          </a:lstStyle>
          <a:p>
            <a:r>
              <a:rPr lang="en-US" dirty="0"/>
              <a:t>Insert IMG</a:t>
            </a: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6223148" y="2301980"/>
            <a:ext cx="6198458" cy="3496831"/>
          </a:xfrm>
          <a:prstGeom prst="rect">
            <a:avLst/>
          </a:prstGeom>
        </p:spPr>
        <p:txBody>
          <a:bodyPr lIns="0" anchor="b"/>
          <a:lstStyle>
            <a:lvl1pPr marL="0" indent="0">
              <a:lnSpc>
                <a:spcPct val="90000"/>
              </a:lnSpc>
              <a:spcBef>
                <a:spcPts val="400"/>
              </a:spcBef>
              <a:buNone/>
              <a:tabLst/>
              <a:defRPr sz="48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6223148" y="6000286"/>
            <a:ext cx="5493717" cy="1469896"/>
          </a:xfrm>
          <a:prstGeom prst="rect">
            <a:avLst/>
          </a:prstGeom>
        </p:spPr>
        <p:txBody>
          <a:bodyPr lIns="0" anchor="t"/>
          <a:lstStyle>
            <a:lvl1pPr marL="0" indent="0">
              <a:lnSpc>
                <a:spcPct val="100000"/>
              </a:lnSpc>
              <a:spcBef>
                <a:spcPts val="400"/>
              </a:spcBef>
              <a:buNone/>
              <a:tabLst/>
              <a:defRPr lang="en-GB" sz="16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cxnSp>
        <p:nvCxnSpPr>
          <p:cNvPr id="9" name="Straight Connector 8">
            <a:extLst>
              <a:ext uri="{FF2B5EF4-FFF2-40B4-BE49-F238E27FC236}">
                <a16:creationId xmlns:a16="http://schemas.microsoft.com/office/drawing/2014/main" id="{22BA6D9E-4A35-E747-A936-AF9CE1B553CB}"/>
              </a:ext>
            </a:extLst>
          </p:cNvPr>
          <p:cNvCxnSpPr>
            <a:cxnSpLocks/>
          </p:cNvCxnSpPr>
          <p:nvPr userDrawn="1"/>
        </p:nvCxnSpPr>
        <p:spPr>
          <a:xfrm>
            <a:off x="6223148" y="5855017"/>
            <a:ext cx="66094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3964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ogo Text / Image : Yellow">
    <p:spTree>
      <p:nvGrpSpPr>
        <p:cNvPr id="1" name=""/>
        <p:cNvGrpSpPr/>
        <p:nvPr/>
      </p:nvGrpSpPr>
      <p:grpSpPr>
        <a:xfrm>
          <a:off x="0" y="0"/>
          <a:ext cx="0" cy="0"/>
          <a:chOff x="0" y="0"/>
          <a:chExt cx="0" cy="0"/>
        </a:xfrm>
      </p:grpSpPr>
      <p:sp>
        <p:nvSpPr>
          <p:cNvPr id="21" name="Shape 44">
            <a:extLst>
              <a:ext uri="{FF2B5EF4-FFF2-40B4-BE49-F238E27FC236}">
                <a16:creationId xmlns:a16="http://schemas.microsoft.com/office/drawing/2014/main" id="{BD5A6E04-9FBE-EE49-8097-33CB1541D3FA}"/>
              </a:ext>
            </a:extLst>
          </p:cNvPr>
          <p:cNvSpPr/>
          <p:nvPr userDrawn="1"/>
        </p:nvSpPr>
        <p:spPr>
          <a:xfrm>
            <a:off x="-2019" y="0"/>
            <a:ext cx="6719094"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 name="Graphic 21">
            <a:extLst>
              <a:ext uri="{FF2B5EF4-FFF2-40B4-BE49-F238E27FC236}">
                <a16:creationId xmlns:a16="http://schemas.microsoft.com/office/drawing/2014/main" id="{1E7E9E54-0BB9-DD4B-9952-0EC843D5AA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8" y="-912"/>
            <a:ext cx="2057743" cy="2057932"/>
          </a:xfrm>
          <a:prstGeom prst="rect">
            <a:avLst/>
          </a:prstGeom>
        </p:spPr>
      </p:pic>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C83914F1-E297-3A45-888B-89538C5F5A8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42075" y="5623040"/>
            <a:ext cx="410686" cy="397088"/>
          </a:xfrm>
          <a:prstGeom prst="rect">
            <a:avLst/>
          </a:prstGeom>
        </p:spPr>
      </p:pic>
      <p:pic>
        <p:nvPicPr>
          <p:cNvPr id="28" name="Graphic 27">
            <a:extLst>
              <a:ext uri="{FF2B5EF4-FFF2-40B4-BE49-F238E27FC236}">
                <a16:creationId xmlns:a16="http://schemas.microsoft.com/office/drawing/2014/main" id="{69291D72-EEFE-844B-B7BC-D9090C3E746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5292365" y="2060644"/>
            <a:ext cx="410686" cy="397088"/>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1294712" y="2292765"/>
            <a:ext cx="4129969" cy="1585734"/>
          </a:xfrm>
          <a:prstGeom prst="rect">
            <a:avLst/>
          </a:prstGeom>
        </p:spPr>
        <p:txBody>
          <a:bodyPr lIns="0"/>
          <a:lstStyle>
            <a:lvl1pPr marL="13998" indent="-13998">
              <a:buNone/>
              <a:tabLst/>
              <a:defRPr sz="36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1294712" y="4016093"/>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Picture Placeholder 32">
            <a:extLst>
              <a:ext uri="{FF2B5EF4-FFF2-40B4-BE49-F238E27FC236}">
                <a16:creationId xmlns:a16="http://schemas.microsoft.com/office/drawing/2014/main" id="{DCDFAD36-A1F8-3243-ACEF-E7B3E4D503E0}"/>
              </a:ext>
            </a:extLst>
          </p:cNvPr>
          <p:cNvSpPr>
            <a:spLocks noGrp="1"/>
          </p:cNvSpPr>
          <p:nvPr>
            <p:ph type="pic" sz="quarter" idx="12"/>
          </p:nvPr>
        </p:nvSpPr>
        <p:spPr>
          <a:xfrm>
            <a:off x="6717075" y="10039"/>
            <a:ext cx="6721113" cy="7549636"/>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33691223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Image / Text : Yellow">
    <p:spTree>
      <p:nvGrpSpPr>
        <p:cNvPr id="1" name=""/>
        <p:cNvGrpSpPr/>
        <p:nvPr/>
      </p:nvGrpSpPr>
      <p:grpSpPr>
        <a:xfrm>
          <a:off x="0" y="0"/>
          <a:ext cx="0" cy="0"/>
          <a:chOff x="0" y="0"/>
          <a:chExt cx="0" cy="0"/>
        </a:xfrm>
      </p:grpSpPr>
      <p:sp>
        <p:nvSpPr>
          <p:cNvPr id="13" name="Shape 44">
            <a:extLst>
              <a:ext uri="{FF2B5EF4-FFF2-40B4-BE49-F238E27FC236}">
                <a16:creationId xmlns:a16="http://schemas.microsoft.com/office/drawing/2014/main" id="{220A0DC3-CA0E-9349-AC44-D7B89B677957}"/>
              </a:ext>
            </a:extLst>
          </p:cNvPr>
          <p:cNvSpPr/>
          <p:nvPr userDrawn="1"/>
        </p:nvSpPr>
        <p:spPr>
          <a:xfrm>
            <a:off x="6719093" y="-16208"/>
            <a:ext cx="6719094" cy="7575883"/>
          </a:xfrm>
          <a:prstGeom prst="rect">
            <a:avLst/>
          </a:prstGeom>
          <a:solidFill>
            <a:schemeClr val="accent5"/>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8312101" y="4443963"/>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1" name="Shape 44">
            <a:extLst>
              <a:ext uri="{FF2B5EF4-FFF2-40B4-BE49-F238E27FC236}">
                <a16:creationId xmlns:a16="http://schemas.microsoft.com/office/drawing/2014/main" id="{BD5A6E04-9FBE-EE49-8097-33CB1541D3FA}"/>
              </a:ext>
            </a:extLst>
          </p:cNvPr>
          <p:cNvSpPr/>
          <p:nvPr userDrawn="1"/>
        </p:nvSpPr>
        <p:spPr>
          <a:xfrm>
            <a:off x="0" y="-16208"/>
            <a:ext cx="6719094" cy="757588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2" name="Rectangle 11">
            <a:extLst>
              <a:ext uri="{FF2B5EF4-FFF2-40B4-BE49-F238E27FC236}">
                <a16:creationId xmlns:a16="http://schemas.microsoft.com/office/drawing/2014/main" id="{CE682A84-ACF0-BE41-85FC-3C09F89F71C0}"/>
              </a:ext>
            </a:extLst>
          </p:cNvPr>
          <p:cNvSpPr/>
          <p:nvPr userDrawn="1"/>
        </p:nvSpPr>
        <p:spPr>
          <a:xfrm>
            <a:off x="1544067" y="233033"/>
            <a:ext cx="22989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A871D97-9D98-E54F-8D77-B5FE015755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7401" y="7109081"/>
            <a:ext cx="465112" cy="465155"/>
          </a:xfrm>
          <a:prstGeom prst="rect">
            <a:avLst/>
          </a:prstGeom>
        </p:spPr>
      </p:pic>
      <p:pic>
        <p:nvPicPr>
          <p:cNvPr id="20" name="Graphic 19">
            <a:extLst>
              <a:ext uri="{FF2B5EF4-FFF2-40B4-BE49-F238E27FC236}">
                <a16:creationId xmlns:a16="http://schemas.microsoft.com/office/drawing/2014/main" id="{D6D92E8D-6701-7840-95DD-6CB86DA4601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809721" y="3091392"/>
            <a:ext cx="410741" cy="397141"/>
          </a:xfrm>
          <a:prstGeom prst="rect">
            <a:avLst/>
          </a:prstGeom>
        </p:spPr>
      </p:pic>
      <p:pic>
        <p:nvPicPr>
          <p:cNvPr id="25" name="Graphic 24">
            <a:extLst>
              <a:ext uri="{FF2B5EF4-FFF2-40B4-BE49-F238E27FC236}">
                <a16:creationId xmlns:a16="http://schemas.microsoft.com/office/drawing/2014/main" id="{DD6D4654-8FCF-3E44-8105-00B5E9FEC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36700" y="1136426"/>
            <a:ext cx="410741" cy="397141"/>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8312100" y="1466321"/>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Picture Placeholder 32">
            <a:extLst>
              <a:ext uri="{FF2B5EF4-FFF2-40B4-BE49-F238E27FC236}">
                <a16:creationId xmlns:a16="http://schemas.microsoft.com/office/drawing/2014/main" id="{F1639418-F8E9-CE4D-892C-32FEDFF1ECD7}"/>
              </a:ext>
            </a:extLst>
          </p:cNvPr>
          <p:cNvSpPr>
            <a:spLocks noGrp="1"/>
          </p:cNvSpPr>
          <p:nvPr>
            <p:ph type="pic" sz="quarter" idx="12"/>
          </p:nvPr>
        </p:nvSpPr>
        <p:spPr>
          <a:xfrm>
            <a:off x="-7980" y="0"/>
            <a:ext cx="6721113" cy="7543467"/>
          </a:xfrm>
          <a:prstGeom prst="rect">
            <a:avLst/>
          </a:prstGeom>
          <a:ln>
            <a:noFill/>
          </a:ln>
        </p:spPr>
        <p:txBody>
          <a:bodyPr anchor="ctr"/>
          <a:lstStyle>
            <a:lvl1pPr algn="ctr">
              <a:buNone/>
              <a:defRPr b="0" i="0">
                <a:latin typeface="Arial Nova Light" panose="020B03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5125414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18" name="Shape 44">
            <a:extLst>
              <a:ext uri="{FF2B5EF4-FFF2-40B4-BE49-F238E27FC236}">
                <a16:creationId xmlns:a16="http://schemas.microsoft.com/office/drawing/2014/main" id="{7B54D646-86E9-1540-B586-6CD84B544AAD}"/>
              </a:ext>
            </a:extLst>
          </p:cNvPr>
          <p:cNvSpPr/>
          <p:nvPr userDrawn="1"/>
        </p:nvSpPr>
        <p:spPr>
          <a:xfrm>
            <a:off x="-1028" y="0"/>
            <a:ext cx="5853852" cy="7559674"/>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0" indent="0">
              <a:spcBef>
                <a:spcPts val="600"/>
              </a:spcBef>
              <a:buNone/>
              <a:tabLst/>
              <a:defRPr sz="2204" b="1" i="0">
                <a:solidFill>
                  <a:schemeClr val="accent5"/>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0" indent="0">
              <a:spcBef>
                <a:spcPts val="600"/>
              </a:spcBef>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7" name="Picture Placeholder 4">
            <a:extLst>
              <a:ext uri="{FF2B5EF4-FFF2-40B4-BE49-F238E27FC236}">
                <a16:creationId xmlns:a16="http://schemas.microsoft.com/office/drawing/2014/main" id="{9D672EC8-CE8D-2544-8CB3-795D64DD07ED}"/>
              </a:ext>
            </a:extLst>
          </p:cNvPr>
          <p:cNvSpPr>
            <a:spLocks noGrp="1"/>
          </p:cNvSpPr>
          <p:nvPr>
            <p:ph type="pic" sz="quarter" idx="10"/>
          </p:nvPr>
        </p:nvSpPr>
        <p:spPr>
          <a:xfrm>
            <a:off x="5861842" y="0"/>
            <a:ext cx="7576346" cy="7559675"/>
          </a:xfrm>
          <a:prstGeom prst="rect">
            <a:avLst/>
          </a:prstGeom>
          <a:solidFill>
            <a:schemeClr val="bg1"/>
          </a:solidFill>
        </p:spPr>
        <p:txBody>
          <a:bodyPr anchor="ctr"/>
          <a:lstStyle>
            <a:lvl1pPr algn="ctr">
              <a:buNone/>
              <a:defRPr b="0" i="0">
                <a:solidFill>
                  <a:schemeClr val="bg1"/>
                </a:solidFill>
                <a:latin typeface="Arial Nova Light" panose="020B0304020202020204" pitchFamily="34" charset="0"/>
              </a:defRPr>
            </a:lvl1pPr>
          </a:lstStyle>
          <a:p>
            <a:endParaRPr lang="en-US" dirty="0"/>
          </a:p>
        </p:txBody>
      </p:sp>
      <p:sp>
        <p:nvSpPr>
          <p:cNvPr id="11" name="Rectangle 10">
            <a:extLst>
              <a:ext uri="{FF2B5EF4-FFF2-40B4-BE49-F238E27FC236}">
                <a16:creationId xmlns:a16="http://schemas.microsoft.com/office/drawing/2014/main" id="{6B26633A-1576-B340-BC4E-76ABE44DA9B5}"/>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909E840C-33BA-DA4F-BA49-54EBFC4F2A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5025587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text / Image :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BB8C-B00D-FC40-B8AC-A540CAD39C41}"/>
              </a:ext>
            </a:extLst>
          </p:cNvPr>
          <p:cNvSpPr/>
          <p:nvPr userDrawn="1"/>
        </p:nvSpPr>
        <p:spPr>
          <a:xfrm>
            <a:off x="5852824" y="0"/>
            <a:ext cx="7585364"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accent5"/>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5" name="Rectangle 14">
            <a:extLst>
              <a:ext uri="{FF2B5EF4-FFF2-40B4-BE49-F238E27FC236}">
                <a16:creationId xmlns:a16="http://schemas.microsoft.com/office/drawing/2014/main" id="{820EE928-BD9B-AB46-A6F6-6DB52CB75B2E}"/>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85BB8D32-4981-314E-B4F5-D0CCFB00292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357863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Quote text / Image : Yellow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BB8C-B00D-FC40-B8AC-A540CAD39C41}"/>
              </a:ext>
            </a:extLst>
          </p:cNvPr>
          <p:cNvSpPr/>
          <p:nvPr userDrawn="1"/>
        </p:nvSpPr>
        <p:spPr>
          <a:xfrm>
            <a:off x="5852824" y="0"/>
            <a:ext cx="7585364" cy="7559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accent5"/>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5" name="Rectangle 14">
            <a:extLst>
              <a:ext uri="{FF2B5EF4-FFF2-40B4-BE49-F238E27FC236}">
                <a16:creationId xmlns:a16="http://schemas.microsoft.com/office/drawing/2014/main" id="{BF9C6513-6F72-FA44-ABDD-879DAA454AFC}"/>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609A34BD-9B30-D643-A96C-47C5CE8000E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6767795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Quote text / Image : Yellow">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0475F5-8769-F142-8C2B-6156511C13D7}"/>
              </a:ext>
            </a:extLst>
          </p:cNvPr>
          <p:cNvSpPr/>
          <p:nvPr userDrawn="1"/>
        </p:nvSpPr>
        <p:spPr>
          <a:xfrm>
            <a:off x="5852825" y="3678046"/>
            <a:ext cx="7597402" cy="2035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accent5"/>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3" name="Graphic 22">
            <a:extLst>
              <a:ext uri="{FF2B5EF4-FFF2-40B4-BE49-F238E27FC236}">
                <a16:creationId xmlns:a16="http://schemas.microsoft.com/office/drawing/2014/main" id="{50867602-6144-4D4F-8FB9-452D5E425F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84730" y="7094136"/>
            <a:ext cx="465497" cy="465540"/>
          </a:xfrm>
          <a:prstGeom prst="rect">
            <a:avLst/>
          </a:prstGeom>
        </p:spPr>
      </p:pic>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4" name="Rectangle 13">
            <a:extLst>
              <a:ext uri="{FF2B5EF4-FFF2-40B4-BE49-F238E27FC236}">
                <a16:creationId xmlns:a16="http://schemas.microsoft.com/office/drawing/2014/main" id="{45E86FC8-167E-1449-B9EB-88121478A6EA}"/>
              </a:ext>
            </a:extLst>
          </p:cNvPr>
          <p:cNvSpPr/>
          <p:nvPr userDrawn="1"/>
        </p:nvSpPr>
        <p:spPr>
          <a:xfrm>
            <a:off x="-10047" y="1"/>
            <a:ext cx="166457" cy="139747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defTabSz="914400">
              <a:spcAft>
                <a:spcPts val="600"/>
              </a:spcAft>
              <a:defRPr/>
            </a:pPr>
            <a:endParaRPr lang="en-GB" sz="1200"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06DDA73E-69C0-0941-A368-9CC9FD20762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3095591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Quote text / Image x 3 : Yellow">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0475F5-8769-F142-8C2B-6156511C13D7}"/>
              </a:ext>
            </a:extLst>
          </p:cNvPr>
          <p:cNvSpPr/>
          <p:nvPr userDrawn="1"/>
        </p:nvSpPr>
        <p:spPr>
          <a:xfrm>
            <a:off x="5852825" y="3678046"/>
            <a:ext cx="7597402" cy="2035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5861842" y="1"/>
            <a:ext cx="7576346" cy="3727716"/>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accent5"/>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9" y="3727716"/>
            <a:ext cx="5862869"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6" name="Picture Placeholder 4">
            <a:extLst>
              <a:ext uri="{FF2B5EF4-FFF2-40B4-BE49-F238E27FC236}">
                <a16:creationId xmlns:a16="http://schemas.microsoft.com/office/drawing/2014/main" id="{DA10CE74-1DD5-034C-8AB0-D8BCB069FEA3}"/>
              </a:ext>
            </a:extLst>
          </p:cNvPr>
          <p:cNvSpPr>
            <a:spLocks noGrp="1"/>
          </p:cNvSpPr>
          <p:nvPr>
            <p:ph type="pic" sz="quarter" idx="13"/>
          </p:nvPr>
        </p:nvSpPr>
        <p:spPr>
          <a:xfrm>
            <a:off x="5861842" y="3742261"/>
            <a:ext cx="3820777" cy="3816208"/>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7" name="Picture Placeholder 4">
            <a:extLst>
              <a:ext uri="{FF2B5EF4-FFF2-40B4-BE49-F238E27FC236}">
                <a16:creationId xmlns:a16="http://schemas.microsoft.com/office/drawing/2014/main" id="{202F7400-1618-FC42-BEB2-887618E82640}"/>
              </a:ext>
            </a:extLst>
          </p:cNvPr>
          <p:cNvSpPr>
            <a:spLocks noGrp="1"/>
          </p:cNvSpPr>
          <p:nvPr>
            <p:ph type="pic" sz="quarter" idx="14"/>
          </p:nvPr>
        </p:nvSpPr>
        <p:spPr>
          <a:xfrm>
            <a:off x="9691636" y="3743467"/>
            <a:ext cx="3746553" cy="3816207"/>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23" name="Rectangle 22">
            <a:extLst>
              <a:ext uri="{FF2B5EF4-FFF2-40B4-BE49-F238E27FC236}">
                <a16:creationId xmlns:a16="http://schemas.microsoft.com/office/drawing/2014/main" id="{7F6FCAB6-5886-C444-A694-EBFF6AB99C83}"/>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4CB87802-AE04-4748-8B0B-A5DBAF042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3398452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Quote text / Image : Black + Gray">
    <p:spTree>
      <p:nvGrpSpPr>
        <p:cNvPr id="1" name=""/>
        <p:cNvGrpSpPr/>
        <p:nvPr/>
      </p:nvGrpSpPr>
      <p:grpSpPr>
        <a:xfrm>
          <a:off x="0" y="0"/>
          <a:ext cx="0" cy="0"/>
          <a:chOff x="0" y="0"/>
          <a:chExt cx="0" cy="0"/>
        </a:xfrm>
      </p:grpSpPr>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tx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accent5"/>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7" name="Picture Placeholder 4">
            <a:extLst>
              <a:ext uri="{FF2B5EF4-FFF2-40B4-BE49-F238E27FC236}">
                <a16:creationId xmlns:a16="http://schemas.microsoft.com/office/drawing/2014/main" id="{9D672EC8-CE8D-2544-8CB3-795D64DD07ED}"/>
              </a:ext>
            </a:extLst>
          </p:cNvPr>
          <p:cNvSpPr>
            <a:spLocks noGrp="1"/>
          </p:cNvSpPr>
          <p:nvPr>
            <p:ph type="pic" sz="quarter" idx="10"/>
          </p:nvPr>
        </p:nvSpPr>
        <p:spPr>
          <a:xfrm>
            <a:off x="5861842" y="0"/>
            <a:ext cx="7576346" cy="7559675"/>
          </a:xfrm>
          <a:prstGeom prst="rect">
            <a:avLst/>
          </a:prstGeom>
          <a:solidFill>
            <a:schemeClr val="bg1"/>
          </a:solidFill>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2" name="Rectangle 11">
            <a:extLst>
              <a:ext uri="{FF2B5EF4-FFF2-40B4-BE49-F238E27FC236}">
                <a16:creationId xmlns:a16="http://schemas.microsoft.com/office/drawing/2014/main" id="{D0B5C1C3-8C52-9745-8ECD-CB8156B33517}"/>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E30136B5-C876-4644-B2AA-B066CCC219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5753116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 Image / Text : Blac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04A569-E2E3-1742-BCB9-237DAA3E9A02}"/>
              </a:ext>
            </a:extLst>
          </p:cNvPr>
          <p:cNvSpPr>
            <a:spLocks noGrp="1"/>
          </p:cNvSpPr>
          <p:nvPr>
            <p:ph type="pic" sz="quarter" idx="10"/>
          </p:nvPr>
        </p:nvSpPr>
        <p:spPr>
          <a:xfrm>
            <a:off x="1" y="0"/>
            <a:ext cx="8278134"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13" name="Shape 44">
            <a:extLst>
              <a:ext uri="{FF2B5EF4-FFF2-40B4-BE49-F238E27FC236}">
                <a16:creationId xmlns:a16="http://schemas.microsoft.com/office/drawing/2014/main" id="{575D1736-1AE2-1542-BD2F-AC5052BD653B}"/>
              </a:ext>
            </a:extLst>
          </p:cNvPr>
          <p:cNvSpPr/>
          <p:nvPr userDrawn="1"/>
        </p:nvSpPr>
        <p:spPr>
          <a:xfrm>
            <a:off x="8278839" y="-3172"/>
            <a:ext cx="5172049" cy="7563356"/>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DC3BAA-DB32-B447-91CA-87A7FCA81124}"/>
              </a:ext>
            </a:extLst>
          </p:cNvPr>
          <p:cNvSpPr/>
          <p:nvPr userDrawn="1"/>
        </p:nvSpPr>
        <p:spPr>
          <a:xfrm>
            <a:off x="1545484" y="234575"/>
            <a:ext cx="2301143"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0" name="Text Placeholder 4">
            <a:extLst>
              <a:ext uri="{FF2B5EF4-FFF2-40B4-BE49-F238E27FC236}">
                <a16:creationId xmlns:a16="http://schemas.microsoft.com/office/drawing/2014/main" id="{0C373B78-9A56-6641-B920-8376E03372C3}"/>
              </a:ext>
            </a:extLst>
          </p:cNvPr>
          <p:cNvSpPr>
            <a:spLocks noGrp="1"/>
          </p:cNvSpPr>
          <p:nvPr>
            <p:ph type="body" sz="quarter" idx="12" hasCustomPrompt="1"/>
          </p:nvPr>
        </p:nvSpPr>
        <p:spPr>
          <a:xfrm>
            <a:off x="8826021" y="698532"/>
            <a:ext cx="4077685" cy="4516548"/>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1" name="Text Placeholder 4">
            <a:extLst>
              <a:ext uri="{FF2B5EF4-FFF2-40B4-BE49-F238E27FC236}">
                <a16:creationId xmlns:a16="http://schemas.microsoft.com/office/drawing/2014/main" id="{2FAF3527-481E-C148-84CD-1DE8E775A320}"/>
              </a:ext>
            </a:extLst>
          </p:cNvPr>
          <p:cNvSpPr>
            <a:spLocks noGrp="1"/>
          </p:cNvSpPr>
          <p:nvPr>
            <p:ph type="body" sz="quarter" idx="13" hasCustomPrompt="1"/>
          </p:nvPr>
        </p:nvSpPr>
        <p:spPr>
          <a:xfrm>
            <a:off x="8826021" y="5496273"/>
            <a:ext cx="4077685" cy="1585734"/>
          </a:xfrm>
          <a:prstGeom prst="rect">
            <a:avLst/>
          </a:prstGeom>
        </p:spPr>
        <p:txBody>
          <a:bodyPr lIns="0"/>
          <a:lstStyle>
            <a:lvl1pPr marL="13998" indent="-13998">
              <a:buNone/>
              <a:tabLst/>
              <a:defRPr sz="3600" b="1" i="0" baseline="0">
                <a:solidFill>
                  <a:schemeClr val="accent5"/>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a:t>
            </a:r>
          </a:p>
        </p:txBody>
      </p:sp>
    </p:spTree>
    <p:extLst>
      <p:ext uri="{BB962C8B-B14F-4D97-AF65-F5344CB8AC3E}">
        <p14:creationId xmlns:p14="http://schemas.microsoft.com/office/powerpoint/2010/main" val="3851895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1243584" y="2361248"/>
            <a:ext cx="10515600" cy="3496831"/>
          </a:xfrm>
          <a:prstGeom prst="rect">
            <a:avLst/>
          </a:prstGeom>
        </p:spPr>
        <p:txBody>
          <a:bodyPr lIns="0" anchor="b"/>
          <a:lstStyle>
            <a:lvl1pPr marL="0" indent="0">
              <a:lnSpc>
                <a:spcPct val="90000"/>
              </a:lnSpc>
              <a:spcBef>
                <a:spcPts val="600"/>
              </a:spcBef>
              <a:buNone/>
              <a:tabLst/>
              <a:defRPr sz="60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1243584" y="6070753"/>
            <a:ext cx="8163887" cy="1315654"/>
          </a:xfrm>
          <a:prstGeom prst="rect">
            <a:avLst/>
          </a:prstGeom>
        </p:spPr>
        <p:txBody>
          <a:bodyPr lIns="0" anchor="t"/>
          <a:lstStyle>
            <a:lvl1pPr marL="0" indent="0" algn="l">
              <a:lnSpc>
                <a:spcPct val="100000"/>
              </a:lnSpc>
              <a:spcBef>
                <a:spcPts val="400"/>
              </a:spcBef>
              <a:buNone/>
              <a:tabLst/>
              <a:defRPr lang="en-GB" sz="18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Rectangle 8">
            <a:extLst>
              <a:ext uri="{FF2B5EF4-FFF2-40B4-BE49-F238E27FC236}">
                <a16:creationId xmlns:a16="http://schemas.microsoft.com/office/drawing/2014/main" id="{C920B8CE-DC1D-F441-83D8-A2B660843859}"/>
              </a:ext>
            </a:extLst>
          </p:cNvPr>
          <p:cNvSpPr/>
          <p:nvPr userDrawn="1"/>
        </p:nvSpPr>
        <p:spPr>
          <a:xfrm>
            <a:off x="-4361" y="0"/>
            <a:ext cx="185335"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63960CF4-D4ED-B240-A0F9-AA58971342F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3731745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 Image / Text : Yellow">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04A569-E2E3-1742-BCB9-237DAA3E9A02}"/>
              </a:ext>
            </a:extLst>
          </p:cNvPr>
          <p:cNvSpPr>
            <a:spLocks noGrp="1"/>
          </p:cNvSpPr>
          <p:nvPr>
            <p:ph type="pic" sz="quarter" idx="10"/>
          </p:nvPr>
        </p:nvSpPr>
        <p:spPr>
          <a:xfrm>
            <a:off x="1" y="0"/>
            <a:ext cx="8278134"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13" name="Shape 44">
            <a:extLst>
              <a:ext uri="{FF2B5EF4-FFF2-40B4-BE49-F238E27FC236}">
                <a16:creationId xmlns:a16="http://schemas.microsoft.com/office/drawing/2014/main" id="{575D1736-1AE2-1542-BD2F-AC5052BD653B}"/>
              </a:ext>
            </a:extLst>
          </p:cNvPr>
          <p:cNvSpPr/>
          <p:nvPr userDrawn="1"/>
        </p:nvSpPr>
        <p:spPr>
          <a:xfrm>
            <a:off x="8278839" y="-3172"/>
            <a:ext cx="5172049" cy="7563356"/>
          </a:xfrm>
          <a:prstGeom prst="rect">
            <a:avLst/>
          </a:prstGeom>
          <a:solidFill>
            <a:schemeClr val="accent5"/>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DC3BAA-DB32-B447-91CA-87A7FCA81124}"/>
              </a:ext>
            </a:extLst>
          </p:cNvPr>
          <p:cNvSpPr/>
          <p:nvPr userDrawn="1"/>
        </p:nvSpPr>
        <p:spPr>
          <a:xfrm>
            <a:off x="1545484" y="234575"/>
            <a:ext cx="2301143"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0" name="Text Placeholder 4">
            <a:extLst>
              <a:ext uri="{FF2B5EF4-FFF2-40B4-BE49-F238E27FC236}">
                <a16:creationId xmlns:a16="http://schemas.microsoft.com/office/drawing/2014/main" id="{0C373B78-9A56-6641-B920-8376E03372C3}"/>
              </a:ext>
            </a:extLst>
          </p:cNvPr>
          <p:cNvSpPr>
            <a:spLocks noGrp="1"/>
          </p:cNvSpPr>
          <p:nvPr>
            <p:ph type="body" sz="quarter" idx="12" hasCustomPrompt="1"/>
          </p:nvPr>
        </p:nvSpPr>
        <p:spPr>
          <a:xfrm>
            <a:off x="8826021" y="698533"/>
            <a:ext cx="4077685" cy="2060710"/>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1" name="Text Placeholder 4">
            <a:extLst>
              <a:ext uri="{FF2B5EF4-FFF2-40B4-BE49-F238E27FC236}">
                <a16:creationId xmlns:a16="http://schemas.microsoft.com/office/drawing/2014/main" id="{2FAF3527-481E-C148-84CD-1DE8E775A320}"/>
              </a:ext>
            </a:extLst>
          </p:cNvPr>
          <p:cNvSpPr>
            <a:spLocks noGrp="1"/>
          </p:cNvSpPr>
          <p:nvPr>
            <p:ph type="body" sz="quarter" idx="13" hasCustomPrompt="1"/>
          </p:nvPr>
        </p:nvSpPr>
        <p:spPr>
          <a:xfrm>
            <a:off x="8996432" y="5118352"/>
            <a:ext cx="3907274" cy="1585734"/>
          </a:xfrm>
          <a:prstGeom prst="rect">
            <a:avLst/>
          </a:prstGeom>
        </p:spPr>
        <p:txBody>
          <a:bodyPr lIns="0" anchor="b"/>
          <a:lstStyle>
            <a:lvl1pPr marL="13998" indent="-13998">
              <a:buNone/>
              <a:tabLst/>
              <a:defRPr sz="3600" b="1" i="0" baseline="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a:t>
            </a:r>
          </a:p>
        </p:txBody>
      </p:sp>
      <p:pic>
        <p:nvPicPr>
          <p:cNvPr id="7" name="Graphic 6">
            <a:extLst>
              <a:ext uri="{FF2B5EF4-FFF2-40B4-BE49-F238E27FC236}">
                <a16:creationId xmlns:a16="http://schemas.microsoft.com/office/drawing/2014/main" id="{A2976BD2-8FA3-CA4A-9A9B-5E799FA7C56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820089" y="4515167"/>
            <a:ext cx="322431" cy="311784"/>
          </a:xfrm>
          <a:prstGeom prst="rect">
            <a:avLst/>
          </a:prstGeom>
        </p:spPr>
      </p:pic>
      <p:pic>
        <p:nvPicPr>
          <p:cNvPr id="8" name="Graphic 7">
            <a:extLst>
              <a:ext uri="{FF2B5EF4-FFF2-40B4-BE49-F238E27FC236}">
                <a16:creationId xmlns:a16="http://schemas.microsoft.com/office/drawing/2014/main" id="{30B0B78A-A319-494A-A86B-F773FFCF63D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8679324" y="6721610"/>
            <a:ext cx="322431" cy="311784"/>
          </a:xfrm>
          <a:prstGeom prst="rect">
            <a:avLst/>
          </a:prstGeom>
        </p:spPr>
      </p:pic>
    </p:spTree>
    <p:extLst>
      <p:ext uri="{BB962C8B-B14F-4D97-AF65-F5344CB8AC3E}">
        <p14:creationId xmlns:p14="http://schemas.microsoft.com/office/powerpoint/2010/main" val="14740893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 Image / Quote : Yellow">
    <p:spTree>
      <p:nvGrpSpPr>
        <p:cNvPr id="1" name=""/>
        <p:cNvGrpSpPr/>
        <p:nvPr/>
      </p:nvGrpSpPr>
      <p:grpSpPr>
        <a:xfrm>
          <a:off x="0" y="0"/>
          <a:ext cx="0" cy="0"/>
          <a:chOff x="0" y="0"/>
          <a:chExt cx="0" cy="0"/>
        </a:xfrm>
      </p:grpSpPr>
      <p:sp>
        <p:nvSpPr>
          <p:cNvPr id="13" name="Shape 44">
            <a:extLst>
              <a:ext uri="{FF2B5EF4-FFF2-40B4-BE49-F238E27FC236}">
                <a16:creationId xmlns:a16="http://schemas.microsoft.com/office/drawing/2014/main" id="{220A0DC3-CA0E-9349-AC44-D7B89B677957}"/>
              </a:ext>
            </a:extLst>
          </p:cNvPr>
          <p:cNvSpPr/>
          <p:nvPr userDrawn="1"/>
        </p:nvSpPr>
        <p:spPr>
          <a:xfrm>
            <a:off x="6719093" y="-16208"/>
            <a:ext cx="6719094" cy="7575883"/>
          </a:xfrm>
          <a:prstGeom prst="rect">
            <a:avLst/>
          </a:prstGeom>
          <a:solidFill>
            <a:schemeClr val="accent5"/>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8312101" y="4443963"/>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1" name="Shape 44">
            <a:extLst>
              <a:ext uri="{FF2B5EF4-FFF2-40B4-BE49-F238E27FC236}">
                <a16:creationId xmlns:a16="http://schemas.microsoft.com/office/drawing/2014/main" id="{BD5A6E04-9FBE-EE49-8097-33CB1541D3FA}"/>
              </a:ext>
            </a:extLst>
          </p:cNvPr>
          <p:cNvSpPr/>
          <p:nvPr userDrawn="1"/>
        </p:nvSpPr>
        <p:spPr>
          <a:xfrm>
            <a:off x="0" y="-16208"/>
            <a:ext cx="6719094" cy="757588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2" name="Rectangle 11">
            <a:extLst>
              <a:ext uri="{FF2B5EF4-FFF2-40B4-BE49-F238E27FC236}">
                <a16:creationId xmlns:a16="http://schemas.microsoft.com/office/drawing/2014/main" id="{CE682A84-ACF0-BE41-85FC-3C09F89F71C0}"/>
              </a:ext>
            </a:extLst>
          </p:cNvPr>
          <p:cNvSpPr/>
          <p:nvPr userDrawn="1"/>
        </p:nvSpPr>
        <p:spPr>
          <a:xfrm>
            <a:off x="1544067" y="233033"/>
            <a:ext cx="22989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A871D97-9D98-E54F-8D77-B5FE015755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7401" y="7109081"/>
            <a:ext cx="465112" cy="465155"/>
          </a:xfrm>
          <a:prstGeom prst="rect">
            <a:avLst/>
          </a:prstGeom>
        </p:spPr>
      </p:pic>
      <p:pic>
        <p:nvPicPr>
          <p:cNvPr id="20" name="Graphic 19">
            <a:extLst>
              <a:ext uri="{FF2B5EF4-FFF2-40B4-BE49-F238E27FC236}">
                <a16:creationId xmlns:a16="http://schemas.microsoft.com/office/drawing/2014/main" id="{D6D92E8D-6701-7840-95DD-6CB86DA4601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809721" y="3091392"/>
            <a:ext cx="410741" cy="397141"/>
          </a:xfrm>
          <a:prstGeom prst="rect">
            <a:avLst/>
          </a:prstGeom>
        </p:spPr>
      </p:pic>
      <p:pic>
        <p:nvPicPr>
          <p:cNvPr id="25" name="Graphic 24">
            <a:extLst>
              <a:ext uri="{FF2B5EF4-FFF2-40B4-BE49-F238E27FC236}">
                <a16:creationId xmlns:a16="http://schemas.microsoft.com/office/drawing/2014/main" id="{DD6D4654-8FCF-3E44-8105-00B5E9FEC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36700" y="1136426"/>
            <a:ext cx="410741" cy="397141"/>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8312100" y="1466321"/>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Picture Placeholder 32">
            <a:extLst>
              <a:ext uri="{FF2B5EF4-FFF2-40B4-BE49-F238E27FC236}">
                <a16:creationId xmlns:a16="http://schemas.microsoft.com/office/drawing/2014/main" id="{F1639418-F8E9-CE4D-892C-32FEDFF1ECD7}"/>
              </a:ext>
            </a:extLst>
          </p:cNvPr>
          <p:cNvSpPr>
            <a:spLocks noGrp="1"/>
          </p:cNvSpPr>
          <p:nvPr>
            <p:ph type="pic" sz="quarter" idx="12" hasCustomPrompt="1"/>
          </p:nvPr>
        </p:nvSpPr>
        <p:spPr>
          <a:xfrm>
            <a:off x="-7980" y="10039"/>
            <a:ext cx="6721113" cy="7533428"/>
          </a:xfrm>
          <a:prstGeom prst="rect">
            <a:avLst/>
          </a:prstGeom>
          <a:ln>
            <a:noFill/>
          </a:ln>
        </p:spPr>
        <p:txBody>
          <a:bodyPr anchor="ctr"/>
          <a:lstStyle>
            <a:lvl1pPr algn="ctr">
              <a:buNone/>
              <a:defRPr b="0" i="0">
                <a:solidFill>
                  <a:schemeClr val="bg1"/>
                </a:solidFill>
                <a:latin typeface="Arial Nova Light" panose="020B0304020202020204" pitchFamily="34" charset="0"/>
              </a:defRPr>
            </a:lvl1pPr>
          </a:lstStyle>
          <a:p>
            <a:r>
              <a:rPr lang="en-US" dirty="0"/>
              <a:t>Picture</a:t>
            </a:r>
          </a:p>
        </p:txBody>
      </p:sp>
    </p:spTree>
    <p:extLst>
      <p:ext uri="{BB962C8B-B14F-4D97-AF65-F5344CB8AC3E}">
        <p14:creationId xmlns:p14="http://schemas.microsoft.com/office/powerpoint/2010/main" val="16478606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icture / 4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6F224-2AF3-C14D-B6CA-71C79A4CEE3F}"/>
              </a:ext>
            </a:extLst>
          </p:cNvPr>
          <p:cNvSpPr/>
          <p:nvPr userDrawn="1"/>
        </p:nvSpPr>
        <p:spPr>
          <a:xfrm>
            <a:off x="0" y="0"/>
            <a:ext cx="3417667" cy="75469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pic>
        <p:nvPicPr>
          <p:cNvPr id="50" name="Graphic 49">
            <a:extLst>
              <a:ext uri="{FF2B5EF4-FFF2-40B4-BE49-F238E27FC236}">
                <a16:creationId xmlns:a16="http://schemas.microsoft.com/office/drawing/2014/main" id="{97AF502E-76FA-344B-BA81-863F5067A76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7630" b="72421"/>
          <a:stretch/>
        </p:blipFill>
        <p:spPr>
          <a:xfrm rot="10800000" flipH="1">
            <a:off x="-324756" y="4138570"/>
            <a:ext cx="6471940" cy="3408414"/>
          </a:xfrm>
          <a:prstGeom prst="rect">
            <a:avLst/>
          </a:prstGeom>
        </p:spPr>
      </p:pic>
      <p:sp>
        <p:nvSpPr>
          <p:cNvPr id="51" name="Shape 44">
            <a:extLst>
              <a:ext uri="{FF2B5EF4-FFF2-40B4-BE49-F238E27FC236}">
                <a16:creationId xmlns:a16="http://schemas.microsoft.com/office/drawing/2014/main" id="{A6AC65BA-D937-B648-8A3C-9C571230D85C}"/>
              </a:ext>
            </a:extLst>
          </p:cNvPr>
          <p:cNvSpPr/>
          <p:nvPr userDrawn="1"/>
        </p:nvSpPr>
        <p:spPr>
          <a:xfrm>
            <a:off x="6107017" y="4138572"/>
            <a:ext cx="7331172" cy="340841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419FFFC7-F9D2-1441-8433-E149542F6581}"/>
              </a:ext>
            </a:extLst>
          </p:cNvPr>
          <p:cNvSpPr/>
          <p:nvPr userDrawn="1"/>
        </p:nvSpPr>
        <p:spPr>
          <a:xfrm>
            <a:off x="1570104" y="231621"/>
            <a:ext cx="2293929"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55" name="Rectangle 54">
            <a:extLst>
              <a:ext uri="{FF2B5EF4-FFF2-40B4-BE49-F238E27FC236}">
                <a16:creationId xmlns:a16="http://schemas.microsoft.com/office/drawing/2014/main" id="{7F8251FB-CDF1-2245-AE72-B60FAE908A62}"/>
              </a:ext>
            </a:extLst>
          </p:cNvPr>
          <p:cNvSpPr/>
          <p:nvPr userDrawn="1"/>
        </p:nvSpPr>
        <p:spPr>
          <a:xfrm rot="19374643">
            <a:off x="183388" y="1243396"/>
            <a:ext cx="2910550"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62" name="Text Placeholder 4">
            <a:extLst>
              <a:ext uri="{FF2B5EF4-FFF2-40B4-BE49-F238E27FC236}">
                <a16:creationId xmlns:a16="http://schemas.microsoft.com/office/drawing/2014/main" id="{C0A522D5-5F42-9341-9952-3DEE0185069C}"/>
              </a:ext>
            </a:extLst>
          </p:cNvPr>
          <p:cNvSpPr>
            <a:spLocks noGrp="1"/>
          </p:cNvSpPr>
          <p:nvPr>
            <p:ph type="body" sz="quarter" idx="11" hasCustomPrompt="1"/>
          </p:nvPr>
        </p:nvSpPr>
        <p:spPr>
          <a:xfrm>
            <a:off x="565621" y="1431117"/>
            <a:ext cx="2592353" cy="2488715"/>
          </a:xfrm>
          <a:prstGeom prst="rect">
            <a:avLst/>
          </a:prstGeom>
        </p:spPr>
        <p:txBody>
          <a:bodyPr lIns="0"/>
          <a:lstStyle>
            <a:lvl1pPr marL="13998" indent="-13998">
              <a:buNone/>
              <a:tabLst/>
              <a:defRPr sz="30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63" name="Text Placeholder 4">
            <a:extLst>
              <a:ext uri="{FF2B5EF4-FFF2-40B4-BE49-F238E27FC236}">
                <a16:creationId xmlns:a16="http://schemas.microsoft.com/office/drawing/2014/main" id="{22711967-8C68-AE45-A437-A0CE3AFE7F2B}"/>
              </a:ext>
            </a:extLst>
          </p:cNvPr>
          <p:cNvSpPr>
            <a:spLocks noGrp="1"/>
          </p:cNvSpPr>
          <p:nvPr>
            <p:ph type="body" sz="quarter" idx="12" hasCustomPrompt="1"/>
          </p:nvPr>
        </p:nvSpPr>
        <p:spPr>
          <a:xfrm>
            <a:off x="3742424" y="4670433"/>
            <a:ext cx="2125222" cy="436437"/>
          </a:xfrm>
          <a:prstGeom prst="rect">
            <a:avLst/>
          </a:prstGeom>
        </p:spPr>
        <p:txBody>
          <a:bodyPr lIns="0"/>
          <a:lstStyle>
            <a:lvl1pPr marL="13998" indent="-13998">
              <a:buNone/>
              <a:tabLst/>
              <a:defRPr sz="1800" b="1" i="0">
                <a:solidFill>
                  <a:schemeClr val="accent5"/>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64" name="Text Placeholder 3">
            <a:extLst>
              <a:ext uri="{FF2B5EF4-FFF2-40B4-BE49-F238E27FC236}">
                <a16:creationId xmlns:a16="http://schemas.microsoft.com/office/drawing/2014/main" id="{C2CD19FF-6A5B-664E-B48C-35AD7CF911C8}"/>
              </a:ext>
            </a:extLst>
          </p:cNvPr>
          <p:cNvSpPr>
            <a:spLocks noGrp="1"/>
          </p:cNvSpPr>
          <p:nvPr>
            <p:ph type="body" sz="quarter" idx="13" hasCustomPrompt="1"/>
          </p:nvPr>
        </p:nvSpPr>
        <p:spPr>
          <a:xfrm>
            <a:off x="3742424"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FF620A88-C3B2-A94A-831F-1B55622D827D}"/>
              </a:ext>
            </a:extLst>
          </p:cNvPr>
          <p:cNvSpPr>
            <a:spLocks noGrp="1"/>
          </p:cNvSpPr>
          <p:nvPr>
            <p:ph type="pic" sz="quarter" idx="10"/>
          </p:nvPr>
        </p:nvSpPr>
        <p:spPr>
          <a:xfrm>
            <a:off x="3417290" y="0"/>
            <a:ext cx="10017399" cy="413857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73" name="Text Placeholder 4">
            <a:extLst>
              <a:ext uri="{FF2B5EF4-FFF2-40B4-BE49-F238E27FC236}">
                <a16:creationId xmlns:a16="http://schemas.microsoft.com/office/drawing/2014/main" id="{EB6C290C-D1AA-9C48-B7E5-5C3E974EA782}"/>
              </a:ext>
            </a:extLst>
          </p:cNvPr>
          <p:cNvSpPr>
            <a:spLocks noGrp="1"/>
          </p:cNvSpPr>
          <p:nvPr>
            <p:ph type="body" sz="quarter" idx="14" hasCustomPrompt="1"/>
          </p:nvPr>
        </p:nvSpPr>
        <p:spPr>
          <a:xfrm>
            <a:off x="6077982" y="4670433"/>
            <a:ext cx="2125222" cy="436437"/>
          </a:xfrm>
          <a:prstGeom prst="rect">
            <a:avLst/>
          </a:prstGeom>
        </p:spPr>
        <p:txBody>
          <a:bodyPr lIns="0"/>
          <a:lstStyle>
            <a:lvl1pPr marL="13998" indent="-13998">
              <a:buNone/>
              <a:tabLst/>
              <a:defRPr sz="1800" b="1" i="0">
                <a:solidFill>
                  <a:schemeClr val="accent5"/>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4" name="Text Placeholder 3">
            <a:extLst>
              <a:ext uri="{FF2B5EF4-FFF2-40B4-BE49-F238E27FC236}">
                <a16:creationId xmlns:a16="http://schemas.microsoft.com/office/drawing/2014/main" id="{E6F00570-C6ED-8C46-B9E7-59841D772E30}"/>
              </a:ext>
            </a:extLst>
          </p:cNvPr>
          <p:cNvSpPr>
            <a:spLocks noGrp="1"/>
          </p:cNvSpPr>
          <p:nvPr>
            <p:ph type="body" sz="quarter" idx="15" hasCustomPrompt="1"/>
          </p:nvPr>
        </p:nvSpPr>
        <p:spPr>
          <a:xfrm>
            <a:off x="6077982"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75" name="Text Placeholder 4">
            <a:extLst>
              <a:ext uri="{FF2B5EF4-FFF2-40B4-BE49-F238E27FC236}">
                <a16:creationId xmlns:a16="http://schemas.microsoft.com/office/drawing/2014/main" id="{1DBD942A-4A88-CE43-B43B-2951E6704355}"/>
              </a:ext>
            </a:extLst>
          </p:cNvPr>
          <p:cNvSpPr>
            <a:spLocks noGrp="1"/>
          </p:cNvSpPr>
          <p:nvPr>
            <p:ph type="body" sz="quarter" idx="16" hasCustomPrompt="1"/>
          </p:nvPr>
        </p:nvSpPr>
        <p:spPr>
          <a:xfrm>
            <a:off x="8413539" y="4670433"/>
            <a:ext cx="2125222" cy="436437"/>
          </a:xfrm>
          <a:prstGeom prst="rect">
            <a:avLst/>
          </a:prstGeom>
        </p:spPr>
        <p:txBody>
          <a:bodyPr lIns="0"/>
          <a:lstStyle>
            <a:lvl1pPr marL="13998" indent="-13998">
              <a:buNone/>
              <a:tabLst/>
              <a:defRPr sz="1800" b="1" i="0">
                <a:solidFill>
                  <a:schemeClr val="accent5"/>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6" name="Text Placeholder 3">
            <a:extLst>
              <a:ext uri="{FF2B5EF4-FFF2-40B4-BE49-F238E27FC236}">
                <a16:creationId xmlns:a16="http://schemas.microsoft.com/office/drawing/2014/main" id="{5C384A02-7E6F-6D48-9870-F88F800DD387}"/>
              </a:ext>
            </a:extLst>
          </p:cNvPr>
          <p:cNvSpPr>
            <a:spLocks noGrp="1"/>
          </p:cNvSpPr>
          <p:nvPr>
            <p:ph type="body" sz="quarter" idx="17" hasCustomPrompt="1"/>
          </p:nvPr>
        </p:nvSpPr>
        <p:spPr>
          <a:xfrm>
            <a:off x="8413539"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77" name="Text Placeholder 4">
            <a:extLst>
              <a:ext uri="{FF2B5EF4-FFF2-40B4-BE49-F238E27FC236}">
                <a16:creationId xmlns:a16="http://schemas.microsoft.com/office/drawing/2014/main" id="{5B9ECAD2-3ABB-B248-AF99-0DCCCA6A6643}"/>
              </a:ext>
            </a:extLst>
          </p:cNvPr>
          <p:cNvSpPr>
            <a:spLocks noGrp="1"/>
          </p:cNvSpPr>
          <p:nvPr>
            <p:ph type="body" sz="quarter" idx="18" hasCustomPrompt="1"/>
          </p:nvPr>
        </p:nvSpPr>
        <p:spPr>
          <a:xfrm>
            <a:off x="10749097" y="4670433"/>
            <a:ext cx="2125222" cy="436437"/>
          </a:xfrm>
          <a:prstGeom prst="rect">
            <a:avLst/>
          </a:prstGeom>
        </p:spPr>
        <p:txBody>
          <a:bodyPr lIns="0"/>
          <a:lstStyle>
            <a:lvl1pPr marL="13998" indent="-13998">
              <a:buNone/>
              <a:tabLst/>
              <a:defRPr sz="1800" b="1" i="0">
                <a:solidFill>
                  <a:schemeClr val="accent5"/>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8" name="Text Placeholder 3">
            <a:extLst>
              <a:ext uri="{FF2B5EF4-FFF2-40B4-BE49-F238E27FC236}">
                <a16:creationId xmlns:a16="http://schemas.microsoft.com/office/drawing/2014/main" id="{7F7F645D-E614-5C40-9F23-7AEC1DE1C73E}"/>
              </a:ext>
            </a:extLst>
          </p:cNvPr>
          <p:cNvSpPr>
            <a:spLocks noGrp="1"/>
          </p:cNvSpPr>
          <p:nvPr>
            <p:ph type="body" sz="quarter" idx="19" hasCustomPrompt="1"/>
          </p:nvPr>
        </p:nvSpPr>
        <p:spPr>
          <a:xfrm>
            <a:off x="10749097"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pic>
        <p:nvPicPr>
          <p:cNvPr id="19" name="Graphic 18">
            <a:extLst>
              <a:ext uri="{FF2B5EF4-FFF2-40B4-BE49-F238E27FC236}">
                <a16:creationId xmlns:a16="http://schemas.microsoft.com/office/drawing/2014/main" id="{9323F23A-9927-5A4D-93BB-2F028447CAB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4433000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Quote / Angle / Picture">
    <p:spTree>
      <p:nvGrpSpPr>
        <p:cNvPr id="1" name=""/>
        <p:cNvGrpSpPr/>
        <p:nvPr/>
      </p:nvGrpSpPr>
      <p:grpSpPr>
        <a:xfrm>
          <a:off x="0" y="0"/>
          <a:ext cx="0" cy="0"/>
          <a:chOff x="0" y="0"/>
          <a:chExt cx="0" cy="0"/>
        </a:xfrm>
      </p:grpSpPr>
      <p:sp>
        <p:nvSpPr>
          <p:cNvPr id="15" name="Shape 44">
            <a:extLst>
              <a:ext uri="{FF2B5EF4-FFF2-40B4-BE49-F238E27FC236}">
                <a16:creationId xmlns:a16="http://schemas.microsoft.com/office/drawing/2014/main" id="{009D6728-4BB5-D448-8B28-5965747C10B5}"/>
              </a:ext>
            </a:extLst>
          </p:cNvPr>
          <p:cNvSpPr/>
          <p:nvPr userDrawn="1"/>
        </p:nvSpPr>
        <p:spPr>
          <a:xfrm>
            <a:off x="-17414" y="0"/>
            <a:ext cx="13455813"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Picture Placeholder 3">
            <a:extLst>
              <a:ext uri="{FF2B5EF4-FFF2-40B4-BE49-F238E27FC236}">
                <a16:creationId xmlns:a16="http://schemas.microsoft.com/office/drawing/2014/main" id="{125F3A54-9274-C44B-A976-58CA506A220D}"/>
              </a:ext>
            </a:extLst>
          </p:cNvPr>
          <p:cNvSpPr>
            <a:spLocks noGrp="1"/>
          </p:cNvSpPr>
          <p:nvPr>
            <p:ph type="pic" sz="quarter" idx="10"/>
          </p:nvPr>
        </p:nvSpPr>
        <p:spPr>
          <a:xfrm>
            <a:off x="6858323" y="0"/>
            <a:ext cx="6579865" cy="7559675"/>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a:p>
        </p:txBody>
      </p:sp>
      <p:pic>
        <p:nvPicPr>
          <p:cNvPr id="16" name="Graphic 15">
            <a:extLst>
              <a:ext uri="{FF2B5EF4-FFF2-40B4-BE49-F238E27FC236}">
                <a16:creationId xmlns:a16="http://schemas.microsoft.com/office/drawing/2014/main" id="{DF5B3040-88F3-4F42-96AE-8ABBE0B8315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69567"/>
          <a:stretch/>
        </p:blipFill>
        <p:spPr>
          <a:xfrm rot="5400000">
            <a:off x="4678129" y="-4765123"/>
            <a:ext cx="4131093" cy="13573335"/>
          </a:xfrm>
          <a:prstGeom prst="rect">
            <a:avLst/>
          </a:prstGeom>
        </p:spPr>
      </p:pic>
      <p:pic>
        <p:nvPicPr>
          <p:cNvPr id="27" name="Graphic 26">
            <a:extLst>
              <a:ext uri="{FF2B5EF4-FFF2-40B4-BE49-F238E27FC236}">
                <a16:creationId xmlns:a16="http://schemas.microsoft.com/office/drawing/2014/main" id="{7FD833A8-6ED8-3C4A-8098-F06B36D5474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9401" r="71831"/>
          <a:stretch/>
        </p:blipFill>
        <p:spPr>
          <a:xfrm rot="5400000">
            <a:off x="2381043" y="-1566077"/>
            <a:ext cx="3823840" cy="6867990"/>
          </a:xfrm>
          <a:prstGeom prst="rect">
            <a:avLst/>
          </a:prstGeom>
        </p:spPr>
      </p:pic>
      <p:pic>
        <p:nvPicPr>
          <p:cNvPr id="34" name="Graphic 33">
            <a:extLst>
              <a:ext uri="{FF2B5EF4-FFF2-40B4-BE49-F238E27FC236}">
                <a16:creationId xmlns:a16="http://schemas.microsoft.com/office/drawing/2014/main" id="{EB1F5FBF-2157-8947-AFA9-818FD09CEED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5198" t="58967" r="72748" b="23578"/>
          <a:stretch/>
        </p:blipFill>
        <p:spPr>
          <a:xfrm rot="16200000">
            <a:off x="11439007" y="5556885"/>
            <a:ext cx="1636292" cy="2369284"/>
          </a:xfrm>
          <a:prstGeom prst="rect">
            <a:avLst/>
          </a:prstGeom>
        </p:spPr>
      </p:pic>
      <p:sp>
        <p:nvSpPr>
          <p:cNvPr id="36" name="Text Placeholder 4">
            <a:extLst>
              <a:ext uri="{FF2B5EF4-FFF2-40B4-BE49-F238E27FC236}">
                <a16:creationId xmlns:a16="http://schemas.microsoft.com/office/drawing/2014/main" id="{696122A5-E781-7545-9644-E51EB28BCD64}"/>
              </a:ext>
            </a:extLst>
          </p:cNvPr>
          <p:cNvSpPr>
            <a:spLocks noGrp="1"/>
          </p:cNvSpPr>
          <p:nvPr>
            <p:ph type="body" sz="quarter" idx="11" hasCustomPrompt="1"/>
          </p:nvPr>
        </p:nvSpPr>
        <p:spPr>
          <a:xfrm>
            <a:off x="855571" y="784726"/>
            <a:ext cx="3959779" cy="954620"/>
          </a:xfrm>
          <a:prstGeom prst="rect">
            <a:avLst/>
          </a:prstGeom>
        </p:spPr>
        <p:txBody>
          <a:bodyPr lIns="0"/>
          <a:lstStyle>
            <a:lvl1pPr marL="13998" indent="-13998">
              <a:buNone/>
              <a:tabLst/>
              <a:defRPr sz="30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7" name="Text Placeholder 4">
            <a:extLst>
              <a:ext uri="{FF2B5EF4-FFF2-40B4-BE49-F238E27FC236}">
                <a16:creationId xmlns:a16="http://schemas.microsoft.com/office/drawing/2014/main" id="{A0A43A07-EEDF-D14D-9A9F-07595E182F2B}"/>
              </a:ext>
            </a:extLst>
          </p:cNvPr>
          <p:cNvSpPr>
            <a:spLocks noGrp="1"/>
          </p:cNvSpPr>
          <p:nvPr>
            <p:ph type="body" sz="quarter" idx="12" hasCustomPrompt="1"/>
          </p:nvPr>
        </p:nvSpPr>
        <p:spPr>
          <a:xfrm>
            <a:off x="855571" y="4640333"/>
            <a:ext cx="3959779" cy="954620"/>
          </a:xfrm>
          <a:prstGeom prst="rect">
            <a:avLst/>
          </a:prstGeom>
        </p:spPr>
        <p:txBody>
          <a:bodyPr lIns="0"/>
          <a:lstStyle>
            <a:lvl1pPr marL="13998" indent="-13998">
              <a:buNone/>
              <a:tabLst/>
              <a:defRPr sz="3000" b="1" i="0">
                <a:solidFill>
                  <a:schemeClr val="accent5"/>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1" name="Rectangle 10">
            <a:extLst>
              <a:ext uri="{FF2B5EF4-FFF2-40B4-BE49-F238E27FC236}">
                <a16:creationId xmlns:a16="http://schemas.microsoft.com/office/drawing/2014/main" id="{5129F9F1-82B0-9141-BC4A-C8C26063B211}"/>
              </a:ext>
            </a:extLst>
          </p:cNvPr>
          <p:cNvSpPr/>
          <p:nvPr userDrawn="1"/>
        </p:nvSpPr>
        <p:spPr>
          <a:xfrm>
            <a:off x="-4360" y="0"/>
            <a:ext cx="179984" cy="1397482"/>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C43F07F7-7576-4740-ADD4-493F3461349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6373098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lient logo / Images (4)">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62" name="Text Placeholder 3">
            <a:extLst>
              <a:ext uri="{FF2B5EF4-FFF2-40B4-BE49-F238E27FC236}">
                <a16:creationId xmlns:a16="http://schemas.microsoft.com/office/drawing/2014/main" id="{80656C96-359F-0249-95DA-0F2A2CAFAB24}"/>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8"/>
            <a:ext cx="7397802" cy="57691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6" name="Picture Placeholder 2">
            <a:extLst>
              <a:ext uri="{FF2B5EF4-FFF2-40B4-BE49-F238E27FC236}">
                <a16:creationId xmlns:a16="http://schemas.microsoft.com/office/drawing/2014/main" id="{0F6EBE37-DC06-034F-9244-61D96891E6FA}"/>
              </a:ext>
            </a:extLst>
          </p:cNvPr>
          <p:cNvSpPr>
            <a:spLocks noGrp="1"/>
          </p:cNvSpPr>
          <p:nvPr>
            <p:ph type="pic" sz="quarter" idx="23"/>
          </p:nvPr>
        </p:nvSpPr>
        <p:spPr>
          <a:xfrm>
            <a:off x="5892026" y="1293365"/>
            <a:ext cx="2309798" cy="28276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8499891" y="1293364"/>
            <a:ext cx="426784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69" name="Picture Placeholder 2">
            <a:extLst>
              <a:ext uri="{FF2B5EF4-FFF2-40B4-BE49-F238E27FC236}">
                <a16:creationId xmlns:a16="http://schemas.microsoft.com/office/drawing/2014/main" id="{51FFD474-8E35-5744-BA4E-9BEFFF61FD9F}"/>
              </a:ext>
            </a:extLst>
          </p:cNvPr>
          <p:cNvSpPr>
            <a:spLocks noGrp="1"/>
          </p:cNvSpPr>
          <p:nvPr>
            <p:ph type="pic" sz="quarter" idx="25"/>
          </p:nvPr>
        </p:nvSpPr>
        <p:spPr>
          <a:xfrm>
            <a:off x="5892026" y="435198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0" name="Picture Placeholder 2">
            <a:extLst>
              <a:ext uri="{FF2B5EF4-FFF2-40B4-BE49-F238E27FC236}">
                <a16:creationId xmlns:a16="http://schemas.microsoft.com/office/drawing/2014/main" id="{BD4312A5-FC1A-A44A-A204-97847A5D906D}"/>
              </a:ext>
            </a:extLst>
          </p:cNvPr>
          <p:cNvSpPr>
            <a:spLocks noGrp="1"/>
          </p:cNvSpPr>
          <p:nvPr>
            <p:ph type="pic" sz="quarter" idx="26"/>
          </p:nvPr>
        </p:nvSpPr>
        <p:spPr>
          <a:xfrm>
            <a:off x="5892025" y="556490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2" name="Text Placeholder 3">
            <a:extLst>
              <a:ext uri="{FF2B5EF4-FFF2-40B4-BE49-F238E27FC236}">
                <a16:creationId xmlns:a16="http://schemas.microsoft.com/office/drawing/2014/main" id="{3297C040-AB26-D445-ADA6-C9BB4337FC2D}"/>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5" name="Rectangle 24">
            <a:extLst>
              <a:ext uri="{FF2B5EF4-FFF2-40B4-BE49-F238E27FC236}">
                <a16:creationId xmlns:a16="http://schemas.microsoft.com/office/drawing/2014/main" id="{19C58AEA-558B-0649-965B-DC5673EEB6D2}"/>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C6E92FD8-3005-A348-9182-31DFA336633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6500991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lient logo / Video">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4" name="Media Placeholder 3">
            <a:extLst>
              <a:ext uri="{FF2B5EF4-FFF2-40B4-BE49-F238E27FC236}">
                <a16:creationId xmlns:a16="http://schemas.microsoft.com/office/drawing/2014/main" id="{FE080C07-9CB9-A547-A504-59F29D269D1F}"/>
              </a:ext>
            </a:extLst>
          </p:cNvPr>
          <p:cNvSpPr>
            <a:spLocks noGrp="1"/>
          </p:cNvSpPr>
          <p:nvPr>
            <p:ph type="media" sz="quarter" idx="29"/>
          </p:nvPr>
        </p:nvSpPr>
        <p:spPr>
          <a:xfrm>
            <a:off x="5733977" y="1326364"/>
            <a:ext cx="7034052" cy="5178028"/>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media</a:t>
            </a:r>
            <a:endParaRPr lang="en-US" dirty="0"/>
          </a:p>
        </p:txBody>
      </p:sp>
      <p:sp>
        <p:nvSpPr>
          <p:cNvPr id="21" name="Text Placeholder 3">
            <a:extLst>
              <a:ext uri="{FF2B5EF4-FFF2-40B4-BE49-F238E27FC236}">
                <a16:creationId xmlns:a16="http://schemas.microsoft.com/office/drawing/2014/main" id="{0B1D2787-3BFA-3B4C-9620-DD5F05198F45}"/>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23" name="Text Placeholder 3">
            <a:extLst>
              <a:ext uri="{FF2B5EF4-FFF2-40B4-BE49-F238E27FC236}">
                <a16:creationId xmlns:a16="http://schemas.microsoft.com/office/drawing/2014/main" id="{23040954-3CF5-5C46-9B85-8AD265EE36F7}"/>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19" name="Rectangle 18">
            <a:extLst>
              <a:ext uri="{FF2B5EF4-FFF2-40B4-BE49-F238E27FC236}">
                <a16:creationId xmlns:a16="http://schemas.microsoft.com/office/drawing/2014/main" id="{8E4A24E6-30CD-5C43-94C2-DC95247B0563}"/>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98671BDE-0EE7-1640-BF5E-072FBDA6D42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600804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lient logo / Image">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5755262" y="1293364"/>
            <a:ext cx="701247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1" name="Text Placeholder 3">
            <a:extLst>
              <a:ext uri="{FF2B5EF4-FFF2-40B4-BE49-F238E27FC236}">
                <a16:creationId xmlns:a16="http://schemas.microsoft.com/office/drawing/2014/main" id="{B336A234-A0A6-0245-9D20-E29E56D8D4F9}"/>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23" name="Text Placeholder 3">
            <a:extLst>
              <a:ext uri="{FF2B5EF4-FFF2-40B4-BE49-F238E27FC236}">
                <a16:creationId xmlns:a16="http://schemas.microsoft.com/office/drawing/2014/main" id="{2203ADC5-F929-154E-B01D-82218E40F5C1}"/>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19" name="Rectangle 18">
            <a:extLst>
              <a:ext uri="{FF2B5EF4-FFF2-40B4-BE49-F238E27FC236}">
                <a16:creationId xmlns:a16="http://schemas.microsoft.com/office/drawing/2014/main" id="{7399D392-47FE-424E-888C-C71BD44EC357}"/>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EF39733D-1ABF-C941-B7E2-BD177047456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1975184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frame / 3 columns / Proces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B59FD5-04FB-4B41-9044-C187F9E90DB3}"/>
              </a:ext>
            </a:extLst>
          </p:cNvPr>
          <p:cNvSpPr/>
          <p:nvPr userDrawn="1"/>
        </p:nvSpPr>
        <p:spPr>
          <a:xfrm>
            <a:off x="59436" y="0"/>
            <a:ext cx="13378754" cy="2066544"/>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2513126"/>
            <a:ext cx="3277991" cy="361270"/>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3134765"/>
            <a:ext cx="3277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2513126"/>
            <a:ext cx="3277991" cy="361270"/>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3134765"/>
            <a:ext cx="3277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8" name="Text Placeholder 3">
            <a:extLst>
              <a:ext uri="{FF2B5EF4-FFF2-40B4-BE49-F238E27FC236}">
                <a16:creationId xmlns:a16="http://schemas.microsoft.com/office/drawing/2014/main" id="{9B54AACE-B076-A84D-9162-6B0AC3F19BA1}"/>
              </a:ext>
            </a:extLst>
          </p:cNvPr>
          <p:cNvSpPr>
            <a:spLocks noGrp="1"/>
          </p:cNvSpPr>
          <p:nvPr>
            <p:ph type="body" sz="quarter" idx="17" hasCustomPrompt="1"/>
          </p:nvPr>
        </p:nvSpPr>
        <p:spPr>
          <a:xfrm>
            <a:off x="8103316" y="2513126"/>
            <a:ext cx="3277991" cy="361270"/>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19" name="Text Placeholder 3">
            <a:extLst>
              <a:ext uri="{FF2B5EF4-FFF2-40B4-BE49-F238E27FC236}">
                <a16:creationId xmlns:a16="http://schemas.microsoft.com/office/drawing/2014/main" id="{2722C73F-8B8A-A74A-BD84-5D6F8F12EB77}"/>
              </a:ext>
            </a:extLst>
          </p:cNvPr>
          <p:cNvSpPr>
            <a:spLocks noGrp="1"/>
          </p:cNvSpPr>
          <p:nvPr>
            <p:ph type="body" sz="quarter" idx="18" hasCustomPrompt="1"/>
          </p:nvPr>
        </p:nvSpPr>
        <p:spPr>
          <a:xfrm>
            <a:off x="8103317" y="3134765"/>
            <a:ext cx="3277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5" name="Rectangle 14">
            <a:extLst>
              <a:ext uri="{FF2B5EF4-FFF2-40B4-BE49-F238E27FC236}">
                <a16:creationId xmlns:a16="http://schemas.microsoft.com/office/drawing/2014/main" id="{A888DEA2-AEEC-E749-ADD5-63C04F1A59DF}"/>
              </a:ext>
            </a:extLst>
          </p:cNvPr>
          <p:cNvSpPr/>
          <p:nvPr userDrawn="1"/>
        </p:nvSpPr>
        <p:spPr>
          <a:xfrm>
            <a:off x="0" y="-1"/>
            <a:ext cx="179984" cy="2066543"/>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8B0D31F4-0DF8-5544-8325-3F2ACD48D3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1361433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5"/>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088870"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408887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3" y="2567705"/>
            <a:ext cx="4089664" cy="421940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5527505" y="341236"/>
            <a:ext cx="7922932"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2" name="Rectangle 11">
            <a:extLst>
              <a:ext uri="{FF2B5EF4-FFF2-40B4-BE49-F238E27FC236}">
                <a16:creationId xmlns:a16="http://schemas.microsoft.com/office/drawing/2014/main" id="{8C23730E-681C-6444-83C0-5DFEC9696A7D}"/>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4D0AC9FD-2CA0-714E-8878-D98D6A4616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0399401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 2 block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5238242"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2" y="2567704"/>
            <a:ext cx="5239259" cy="1684613"/>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6598361" y="341236"/>
            <a:ext cx="6852076"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1" name="Text Placeholder 3">
            <a:extLst>
              <a:ext uri="{FF2B5EF4-FFF2-40B4-BE49-F238E27FC236}">
                <a16:creationId xmlns:a16="http://schemas.microsoft.com/office/drawing/2014/main" id="{DA5A7494-46C7-0E45-9D14-DAC5CB11A5F0}"/>
              </a:ext>
            </a:extLst>
          </p:cNvPr>
          <p:cNvSpPr>
            <a:spLocks noGrp="1"/>
          </p:cNvSpPr>
          <p:nvPr>
            <p:ph type="body" sz="quarter" idx="19" hasCustomPrompt="1"/>
          </p:nvPr>
        </p:nvSpPr>
        <p:spPr>
          <a:xfrm>
            <a:off x="682736" y="4480854"/>
            <a:ext cx="5238242"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E0B358DA-37F3-AA4E-B607-52E65874C636}"/>
              </a:ext>
            </a:extLst>
          </p:cNvPr>
          <p:cNvSpPr>
            <a:spLocks noGrp="1"/>
          </p:cNvSpPr>
          <p:nvPr>
            <p:ph type="body" sz="quarter" idx="20" hasCustomPrompt="1"/>
          </p:nvPr>
        </p:nvSpPr>
        <p:spPr>
          <a:xfrm>
            <a:off x="681942" y="5102493"/>
            <a:ext cx="5239259" cy="1684613"/>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6" name="Rectangle 15">
            <a:extLst>
              <a:ext uri="{FF2B5EF4-FFF2-40B4-BE49-F238E27FC236}">
                <a16:creationId xmlns:a16="http://schemas.microsoft.com/office/drawing/2014/main" id="{AF66437D-C8FE-144E-9B0E-CF81E5C9EC9A}"/>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124F5C2A-0B2D-414C-A935-CD01E55D3C4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135906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Image /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4227811" y="356463"/>
            <a:ext cx="8303373" cy="3093875"/>
          </a:xfrm>
          <a:prstGeom prst="rect">
            <a:avLst/>
          </a:prstGeom>
        </p:spPr>
        <p:txBody>
          <a:bodyPr lIns="0" anchor="b"/>
          <a:lstStyle>
            <a:lvl1pPr marL="0" indent="0">
              <a:lnSpc>
                <a:spcPct val="90000"/>
              </a:lnSpc>
              <a:spcBef>
                <a:spcPts val="600"/>
              </a:spcBef>
              <a:buNone/>
              <a:tabLst/>
              <a:defRPr sz="60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4224528" y="3623105"/>
            <a:ext cx="7802157" cy="1723807"/>
          </a:xfrm>
          <a:prstGeom prst="rect">
            <a:avLst/>
          </a:prstGeom>
        </p:spPr>
        <p:txBody>
          <a:bodyPr lIns="0" anchor="t"/>
          <a:lstStyle>
            <a:lvl1pPr marL="0" indent="0" algn="l">
              <a:lnSpc>
                <a:spcPct val="100000"/>
              </a:lnSpc>
              <a:spcBef>
                <a:spcPts val="400"/>
              </a:spcBef>
              <a:buNone/>
              <a:tabLst/>
              <a:defRPr lang="en-GB" sz="18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Picture Placeholder 2">
            <a:extLst>
              <a:ext uri="{FF2B5EF4-FFF2-40B4-BE49-F238E27FC236}">
                <a16:creationId xmlns:a16="http://schemas.microsoft.com/office/drawing/2014/main" id="{2EF8DD08-4422-D54F-894C-55968DA14BB4}"/>
              </a:ext>
            </a:extLst>
          </p:cNvPr>
          <p:cNvSpPr>
            <a:spLocks noGrp="1"/>
          </p:cNvSpPr>
          <p:nvPr>
            <p:ph type="pic" sz="quarter" idx="12" hasCustomPrompt="1"/>
          </p:nvPr>
        </p:nvSpPr>
        <p:spPr>
          <a:xfrm>
            <a:off x="175624" y="0"/>
            <a:ext cx="3646752" cy="3496831"/>
          </a:xfrm>
          <a:prstGeom prst="rect">
            <a:avLst/>
          </a:prstGeom>
        </p:spPr>
        <p:txBody>
          <a:bodyPr anchor="ctr"/>
          <a:lstStyle>
            <a:lvl1pPr marL="0" indent="0" algn="ctr">
              <a:buNone/>
              <a:defRPr sz="2000"/>
            </a:lvl1pPr>
          </a:lstStyle>
          <a:p>
            <a:r>
              <a:rPr lang="en-US" dirty="0"/>
              <a:t>Insert IMG</a:t>
            </a:r>
          </a:p>
        </p:txBody>
      </p:sp>
      <p:cxnSp>
        <p:nvCxnSpPr>
          <p:cNvPr id="11" name="Straight Connector 10">
            <a:extLst>
              <a:ext uri="{FF2B5EF4-FFF2-40B4-BE49-F238E27FC236}">
                <a16:creationId xmlns:a16="http://schemas.microsoft.com/office/drawing/2014/main" id="{41070DAA-7015-A046-9A32-A4E387DB9B38}"/>
              </a:ext>
            </a:extLst>
          </p:cNvPr>
          <p:cNvCxnSpPr/>
          <p:nvPr userDrawn="1"/>
        </p:nvCxnSpPr>
        <p:spPr>
          <a:xfrm>
            <a:off x="4234756" y="3496831"/>
            <a:ext cx="83033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F887A57-FCA8-294D-A4BD-89EEEE0EF047}"/>
              </a:ext>
            </a:extLst>
          </p:cNvPr>
          <p:cNvSpPr/>
          <p:nvPr userDrawn="1"/>
        </p:nvSpPr>
        <p:spPr>
          <a:xfrm>
            <a:off x="-4361" y="0"/>
            <a:ext cx="185335"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Tree>
    <p:extLst>
      <p:ext uri="{BB962C8B-B14F-4D97-AF65-F5344CB8AC3E}">
        <p14:creationId xmlns:p14="http://schemas.microsoft.com/office/powerpoint/2010/main" val="8858854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 2 column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5"/>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2" y="2567705"/>
            <a:ext cx="3318019" cy="421940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8645586" y="341236"/>
            <a:ext cx="4804851"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3" name="Text Placeholder 3">
            <a:extLst>
              <a:ext uri="{FF2B5EF4-FFF2-40B4-BE49-F238E27FC236}">
                <a16:creationId xmlns:a16="http://schemas.microsoft.com/office/drawing/2014/main" id="{1E9BA108-320D-F547-9F6A-A7A225867B94}"/>
              </a:ext>
            </a:extLst>
          </p:cNvPr>
          <p:cNvSpPr>
            <a:spLocks noGrp="1"/>
          </p:cNvSpPr>
          <p:nvPr>
            <p:ph type="body" sz="quarter" idx="19" hasCustomPrompt="1"/>
          </p:nvPr>
        </p:nvSpPr>
        <p:spPr>
          <a:xfrm>
            <a:off x="4429824" y="1946065"/>
            <a:ext cx="3318019" cy="4841040"/>
          </a:xfrm>
          <a:prstGeom prst="rect">
            <a:avLst/>
          </a:prstGeom>
        </p:spPr>
        <p:txBody>
          <a:bodyPr lIns="0"/>
          <a:lstStyle>
            <a:lvl1pPr marL="153977" indent="-153977">
              <a:buFont typeface="Arial" panose="020B0604020202020204" pitchFamily="34" charset="0"/>
              <a:buChar char="•"/>
              <a:tabLst/>
              <a:defRPr sz="1500" b="1" i="0">
                <a:latin typeface="Arial Nova" panose="020B0504020202020204" pitchFamily="34" charset="0"/>
              </a:defRPr>
            </a:lvl1pPr>
          </a:lstStyle>
          <a:p>
            <a:pPr lvl="0"/>
            <a:r>
              <a:rPr lang="en-GB" dirty="0"/>
              <a:t>Click to edit master text styles</a:t>
            </a:r>
          </a:p>
        </p:txBody>
      </p:sp>
      <p:sp>
        <p:nvSpPr>
          <p:cNvPr id="15" name="Rectangle 14">
            <a:extLst>
              <a:ext uri="{FF2B5EF4-FFF2-40B4-BE49-F238E27FC236}">
                <a16:creationId xmlns:a16="http://schemas.microsoft.com/office/drawing/2014/main" id="{6B0C1119-222C-9C4D-8A20-4F4A4D23507D}"/>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A131C2FA-5CB8-4C4A-84E0-7094B9B0C9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8029399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frame / 3 columns /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F5D5CB-3F7B-4D4D-840B-D84CE724AF4D}"/>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5" name="Rectangle 24">
            <a:extLst>
              <a:ext uri="{FF2B5EF4-FFF2-40B4-BE49-F238E27FC236}">
                <a16:creationId xmlns:a16="http://schemas.microsoft.com/office/drawing/2014/main" id="{529D9A94-3B22-CD4A-A524-669D476FCF32}"/>
              </a:ext>
            </a:extLst>
          </p:cNvPr>
          <p:cNvSpPr/>
          <p:nvPr userDrawn="1"/>
        </p:nvSpPr>
        <p:spPr>
          <a:xfrm>
            <a:off x="11260667" y="2"/>
            <a:ext cx="2177521" cy="1392092"/>
          </a:xfrm>
          <a:prstGeom prst="rect">
            <a:avLst/>
          </a:prstGeom>
          <a:solidFill>
            <a:schemeClr val="accent5"/>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932219"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3932219"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7" name="Picture Placeholder 2">
            <a:extLst>
              <a:ext uri="{FF2B5EF4-FFF2-40B4-BE49-F238E27FC236}">
                <a16:creationId xmlns:a16="http://schemas.microsoft.com/office/drawing/2014/main" id="{8B4021D5-CC50-6644-92B8-5FAAEF92033C}"/>
              </a:ext>
            </a:extLst>
          </p:cNvPr>
          <p:cNvSpPr>
            <a:spLocks noGrp="1"/>
          </p:cNvSpPr>
          <p:nvPr>
            <p:ph type="pic" sz="quarter" idx="18"/>
          </p:nvPr>
        </p:nvSpPr>
        <p:spPr>
          <a:xfrm>
            <a:off x="4828536" y="341347"/>
            <a:ext cx="8275045" cy="371763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Text Placeholder 3">
            <a:extLst>
              <a:ext uri="{FF2B5EF4-FFF2-40B4-BE49-F238E27FC236}">
                <a16:creationId xmlns:a16="http://schemas.microsoft.com/office/drawing/2014/main" id="{F9BA3B87-5EA6-FA47-BB4C-F3BADD49B9C5}"/>
              </a:ext>
            </a:extLst>
          </p:cNvPr>
          <p:cNvSpPr>
            <a:spLocks noGrp="1"/>
          </p:cNvSpPr>
          <p:nvPr>
            <p:ph type="body" sz="quarter" idx="19" hasCustomPrompt="1"/>
          </p:nvPr>
        </p:nvSpPr>
        <p:spPr>
          <a:xfrm>
            <a:off x="4828537"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9" name="Text Placeholder 3">
            <a:extLst>
              <a:ext uri="{FF2B5EF4-FFF2-40B4-BE49-F238E27FC236}">
                <a16:creationId xmlns:a16="http://schemas.microsoft.com/office/drawing/2014/main" id="{5E863202-1A51-7541-89FD-5E6757898943}"/>
              </a:ext>
            </a:extLst>
          </p:cNvPr>
          <p:cNvSpPr>
            <a:spLocks noGrp="1"/>
          </p:cNvSpPr>
          <p:nvPr>
            <p:ph type="body" sz="quarter" idx="20" hasCustomPrompt="1"/>
          </p:nvPr>
        </p:nvSpPr>
        <p:spPr>
          <a:xfrm>
            <a:off x="4828538"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0" name="Text Placeholder 3">
            <a:extLst>
              <a:ext uri="{FF2B5EF4-FFF2-40B4-BE49-F238E27FC236}">
                <a16:creationId xmlns:a16="http://schemas.microsoft.com/office/drawing/2014/main" id="{7400BBB0-52C8-3A44-BF6D-CA6AC4DA52D8}"/>
              </a:ext>
            </a:extLst>
          </p:cNvPr>
          <p:cNvSpPr>
            <a:spLocks noGrp="1"/>
          </p:cNvSpPr>
          <p:nvPr>
            <p:ph type="body" sz="quarter" idx="21" hasCustomPrompt="1"/>
          </p:nvPr>
        </p:nvSpPr>
        <p:spPr>
          <a:xfrm>
            <a:off x="9072851"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31" name="Text Placeholder 3">
            <a:extLst>
              <a:ext uri="{FF2B5EF4-FFF2-40B4-BE49-F238E27FC236}">
                <a16:creationId xmlns:a16="http://schemas.microsoft.com/office/drawing/2014/main" id="{AC8C4F60-CB3C-C746-AF7E-57E0D3D0F26E}"/>
              </a:ext>
            </a:extLst>
          </p:cNvPr>
          <p:cNvSpPr>
            <a:spLocks noGrp="1"/>
          </p:cNvSpPr>
          <p:nvPr>
            <p:ph type="body" sz="quarter" idx="22" hasCustomPrompt="1"/>
          </p:nvPr>
        </p:nvSpPr>
        <p:spPr>
          <a:xfrm>
            <a:off x="9072852"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8" name="Rectangle 17">
            <a:extLst>
              <a:ext uri="{FF2B5EF4-FFF2-40B4-BE49-F238E27FC236}">
                <a16:creationId xmlns:a16="http://schemas.microsoft.com/office/drawing/2014/main" id="{D91D113D-1BB8-B744-B224-DEEBF4B99928}"/>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9" name="Graphic 18">
            <a:extLst>
              <a:ext uri="{FF2B5EF4-FFF2-40B4-BE49-F238E27FC236}">
                <a16:creationId xmlns:a16="http://schemas.microsoft.com/office/drawing/2014/main" id="{A54070F0-F0DF-9445-9E76-440C943A57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832684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 3 columns /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0DFF09-C2E3-EB4F-98F2-0F5D75965460}"/>
              </a:ext>
            </a:extLst>
          </p:cNvPr>
          <p:cNvSpPr/>
          <p:nvPr userDrawn="1"/>
        </p:nvSpPr>
        <p:spPr>
          <a:xfrm>
            <a:off x="11260667" y="2"/>
            <a:ext cx="2177521" cy="1392092"/>
          </a:xfrm>
          <a:prstGeom prst="rect">
            <a:avLst/>
          </a:prstGeom>
          <a:solidFill>
            <a:schemeClr val="accent5"/>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p:nvPr>
        </p:nvSpPr>
        <p:spPr>
          <a:xfrm>
            <a:off x="682737" y="1830882"/>
            <a:ext cx="3277991" cy="4820387"/>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17" name="Picture Placeholder 2">
            <a:extLst>
              <a:ext uri="{FF2B5EF4-FFF2-40B4-BE49-F238E27FC236}">
                <a16:creationId xmlns:a16="http://schemas.microsoft.com/office/drawing/2014/main" id="{8B4021D5-CC50-6644-92B8-5FAAEF92033C}"/>
              </a:ext>
            </a:extLst>
          </p:cNvPr>
          <p:cNvSpPr>
            <a:spLocks noGrp="1"/>
          </p:cNvSpPr>
          <p:nvPr>
            <p:ph type="pic" sz="quarter" idx="18"/>
          </p:nvPr>
        </p:nvSpPr>
        <p:spPr>
          <a:xfrm>
            <a:off x="4828536" y="341347"/>
            <a:ext cx="8275045" cy="371763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Text Placeholder 3">
            <a:extLst>
              <a:ext uri="{FF2B5EF4-FFF2-40B4-BE49-F238E27FC236}">
                <a16:creationId xmlns:a16="http://schemas.microsoft.com/office/drawing/2014/main" id="{F9BA3B87-5EA6-FA47-BB4C-F3BADD49B9C5}"/>
              </a:ext>
            </a:extLst>
          </p:cNvPr>
          <p:cNvSpPr>
            <a:spLocks noGrp="1"/>
          </p:cNvSpPr>
          <p:nvPr>
            <p:ph type="body" sz="quarter" idx="19" hasCustomPrompt="1"/>
          </p:nvPr>
        </p:nvSpPr>
        <p:spPr>
          <a:xfrm>
            <a:off x="4828537"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9" name="Text Placeholder 3">
            <a:extLst>
              <a:ext uri="{FF2B5EF4-FFF2-40B4-BE49-F238E27FC236}">
                <a16:creationId xmlns:a16="http://schemas.microsoft.com/office/drawing/2014/main" id="{5E863202-1A51-7541-89FD-5E6757898943}"/>
              </a:ext>
            </a:extLst>
          </p:cNvPr>
          <p:cNvSpPr>
            <a:spLocks noGrp="1"/>
          </p:cNvSpPr>
          <p:nvPr>
            <p:ph type="body" sz="quarter" idx="20" hasCustomPrompt="1"/>
          </p:nvPr>
        </p:nvSpPr>
        <p:spPr>
          <a:xfrm>
            <a:off x="4828538"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0" name="Text Placeholder 3">
            <a:extLst>
              <a:ext uri="{FF2B5EF4-FFF2-40B4-BE49-F238E27FC236}">
                <a16:creationId xmlns:a16="http://schemas.microsoft.com/office/drawing/2014/main" id="{7400BBB0-52C8-3A44-BF6D-CA6AC4DA52D8}"/>
              </a:ext>
            </a:extLst>
          </p:cNvPr>
          <p:cNvSpPr>
            <a:spLocks noGrp="1"/>
          </p:cNvSpPr>
          <p:nvPr>
            <p:ph type="body" sz="quarter" idx="21" hasCustomPrompt="1"/>
          </p:nvPr>
        </p:nvSpPr>
        <p:spPr>
          <a:xfrm>
            <a:off x="9072851"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31" name="Text Placeholder 3">
            <a:extLst>
              <a:ext uri="{FF2B5EF4-FFF2-40B4-BE49-F238E27FC236}">
                <a16:creationId xmlns:a16="http://schemas.microsoft.com/office/drawing/2014/main" id="{AC8C4F60-CB3C-C746-AF7E-57E0D3D0F26E}"/>
              </a:ext>
            </a:extLst>
          </p:cNvPr>
          <p:cNvSpPr>
            <a:spLocks noGrp="1"/>
          </p:cNvSpPr>
          <p:nvPr>
            <p:ph type="body" sz="quarter" idx="22" hasCustomPrompt="1"/>
          </p:nvPr>
        </p:nvSpPr>
        <p:spPr>
          <a:xfrm>
            <a:off x="9072852"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3" name="Text Placeholder 3">
            <a:extLst>
              <a:ext uri="{FF2B5EF4-FFF2-40B4-BE49-F238E27FC236}">
                <a16:creationId xmlns:a16="http://schemas.microsoft.com/office/drawing/2014/main" id="{ADCF9C63-987A-294A-8F83-662DC55ADBD8}"/>
              </a:ext>
            </a:extLst>
          </p:cNvPr>
          <p:cNvSpPr>
            <a:spLocks noGrp="1"/>
          </p:cNvSpPr>
          <p:nvPr>
            <p:ph type="body" sz="quarter" idx="23"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16" name="Rectangle 15">
            <a:extLst>
              <a:ext uri="{FF2B5EF4-FFF2-40B4-BE49-F238E27FC236}">
                <a16:creationId xmlns:a16="http://schemas.microsoft.com/office/drawing/2014/main" id="{98C155F6-9148-2748-8AEA-3B8F3227153F}"/>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8" name="Graphic 17">
            <a:extLst>
              <a:ext uri="{FF2B5EF4-FFF2-40B4-BE49-F238E27FC236}">
                <a16:creationId xmlns:a16="http://schemas.microsoft.com/office/drawing/2014/main" id="{7D3BF4D9-82B7-9849-93E4-CC992B66C5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1439220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 1 wide column / Big text">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028515"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7" name="Text Placeholder 3">
            <a:extLst>
              <a:ext uri="{FF2B5EF4-FFF2-40B4-BE49-F238E27FC236}">
                <a16:creationId xmlns:a16="http://schemas.microsoft.com/office/drawing/2014/main" id="{B743E54E-1D35-D04B-A7FB-05F91A696416}"/>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latin typeface="Arial Nova" panose="020B0504020202020204" pitchFamily="34" charset="0"/>
              </a:defRPr>
            </a:lvl1pPr>
          </a:lstStyle>
          <a:p>
            <a:pPr lvl="0"/>
            <a:r>
              <a:rPr lang="en-GB" dirty="0"/>
              <a:t>Click to edit master text styles</a:t>
            </a:r>
          </a:p>
        </p:txBody>
      </p:sp>
      <p:sp>
        <p:nvSpPr>
          <p:cNvPr id="8" name="Text Placeholder 3">
            <a:extLst>
              <a:ext uri="{FF2B5EF4-FFF2-40B4-BE49-F238E27FC236}">
                <a16:creationId xmlns:a16="http://schemas.microsoft.com/office/drawing/2014/main" id="{C048573D-4BA5-414F-B9DD-219BF57A0F17}"/>
              </a:ext>
            </a:extLst>
          </p:cNvPr>
          <p:cNvSpPr>
            <a:spLocks noGrp="1"/>
          </p:cNvSpPr>
          <p:nvPr>
            <p:ph type="body" sz="quarter" idx="13" hasCustomPrompt="1"/>
          </p:nvPr>
        </p:nvSpPr>
        <p:spPr>
          <a:xfrm>
            <a:off x="681943" y="2567705"/>
            <a:ext cx="11805332"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8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9" name="Rectangle 8">
            <a:extLst>
              <a:ext uri="{FF2B5EF4-FFF2-40B4-BE49-F238E27FC236}">
                <a16:creationId xmlns:a16="http://schemas.microsoft.com/office/drawing/2014/main" id="{96A7B3E0-C8A6-A04D-BBA1-6C3E451F77A9}"/>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21B4A65B-C5A3-C548-8CB3-BD4C5C93A2D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5661378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Text / 1 wide column / Big text">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028515"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7" name="Text Placeholder 3">
            <a:extLst>
              <a:ext uri="{FF2B5EF4-FFF2-40B4-BE49-F238E27FC236}">
                <a16:creationId xmlns:a16="http://schemas.microsoft.com/office/drawing/2014/main" id="{B743E54E-1D35-D04B-A7FB-05F91A696416}"/>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latin typeface="Arial Nova" panose="020B0504020202020204" pitchFamily="34" charset="0"/>
              </a:defRPr>
            </a:lvl1pPr>
          </a:lstStyle>
          <a:p>
            <a:pPr lvl="0"/>
            <a:r>
              <a:rPr lang="en-GB" dirty="0"/>
              <a:t>Click to edit master text styles</a:t>
            </a:r>
          </a:p>
        </p:txBody>
      </p:sp>
      <p:sp>
        <p:nvSpPr>
          <p:cNvPr id="8" name="Text Placeholder 3">
            <a:extLst>
              <a:ext uri="{FF2B5EF4-FFF2-40B4-BE49-F238E27FC236}">
                <a16:creationId xmlns:a16="http://schemas.microsoft.com/office/drawing/2014/main" id="{C048573D-4BA5-414F-B9DD-219BF57A0F17}"/>
              </a:ext>
            </a:extLst>
          </p:cNvPr>
          <p:cNvSpPr>
            <a:spLocks noGrp="1"/>
          </p:cNvSpPr>
          <p:nvPr>
            <p:ph type="body" sz="quarter" idx="13" hasCustomPrompt="1"/>
          </p:nvPr>
        </p:nvSpPr>
        <p:spPr>
          <a:xfrm>
            <a:off x="681943" y="2567706"/>
            <a:ext cx="5643906" cy="3038616"/>
          </a:xfrm>
          <a:prstGeom prst="rect">
            <a:avLst/>
          </a:prstGeom>
        </p:spPr>
        <p:txBody>
          <a:bodyPr lIns="0"/>
          <a:lstStyle>
            <a:lvl1pPr marL="0" marR="0" indent="0" algn="l" defTabSz="1007852" rtl="0" eaLnBrk="1" fontAlgn="auto" latinLnBrk="0" hangingPunct="1">
              <a:lnSpc>
                <a:spcPct val="100000"/>
              </a:lnSpc>
              <a:spcBef>
                <a:spcPts val="0"/>
              </a:spcBef>
              <a:spcAft>
                <a:spcPts val="600"/>
              </a:spcAft>
              <a:buClrTx/>
              <a:buSzTx/>
              <a:buFont typeface="Arial" panose="020B0604020202020204" pitchFamily="34" charset="0"/>
              <a:buNone/>
              <a:tabLst/>
              <a:defRPr sz="14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9" name="Text Placeholder 3">
            <a:extLst>
              <a:ext uri="{FF2B5EF4-FFF2-40B4-BE49-F238E27FC236}">
                <a16:creationId xmlns:a16="http://schemas.microsoft.com/office/drawing/2014/main" id="{04B58112-51AA-EC48-BB26-BAAE0B474F65}"/>
              </a:ext>
            </a:extLst>
          </p:cNvPr>
          <p:cNvSpPr>
            <a:spLocks noGrp="1"/>
          </p:cNvSpPr>
          <p:nvPr>
            <p:ph type="body" sz="quarter" idx="14" hasCustomPrompt="1"/>
          </p:nvPr>
        </p:nvSpPr>
        <p:spPr>
          <a:xfrm>
            <a:off x="6843369" y="2567706"/>
            <a:ext cx="5643906" cy="3038616"/>
          </a:xfrm>
          <a:prstGeom prst="rect">
            <a:avLst/>
          </a:prstGeom>
        </p:spPr>
        <p:txBody>
          <a:bodyPr lIns="0"/>
          <a:lstStyle>
            <a:lvl1pPr marL="0" marR="0" indent="0" algn="l" defTabSz="1007852" rtl="0" eaLnBrk="1" fontAlgn="auto" latinLnBrk="0" hangingPunct="1">
              <a:lnSpc>
                <a:spcPct val="100000"/>
              </a:lnSpc>
              <a:spcBef>
                <a:spcPts val="0"/>
              </a:spcBef>
              <a:spcAft>
                <a:spcPts val="600"/>
              </a:spcAft>
              <a:buClrTx/>
              <a:buSzTx/>
              <a:buFont typeface="Arial" panose="020B0604020202020204" pitchFamily="34" charset="0"/>
              <a:buNone/>
              <a:tabLst/>
              <a:defRPr sz="14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1" name="Rectangle 10">
            <a:extLst>
              <a:ext uri="{FF2B5EF4-FFF2-40B4-BE49-F238E27FC236}">
                <a16:creationId xmlns:a16="http://schemas.microsoft.com/office/drawing/2014/main" id="{0694770B-FA81-4E40-94FB-4C73912F9396}"/>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30886D3D-795F-DA42-84A5-9DF05E89F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3715091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frame / 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B59FD5-04FB-4B41-9044-C187F9E90DB3}"/>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11" name="Rectangle 10">
            <a:extLst>
              <a:ext uri="{FF2B5EF4-FFF2-40B4-BE49-F238E27FC236}">
                <a16:creationId xmlns:a16="http://schemas.microsoft.com/office/drawing/2014/main" id="{3B3D10CE-6C05-0A46-8B79-792EB135AC02}"/>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C8AB4BC2-0B9A-634A-9436-74F6214319A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78979949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frame / 1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34E47A-4218-6E41-9E5B-83DF1261B7C8}"/>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6891993" cy="4333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6891992"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9" name="Rectangle 8">
            <a:extLst>
              <a:ext uri="{FF2B5EF4-FFF2-40B4-BE49-F238E27FC236}">
                <a16:creationId xmlns:a16="http://schemas.microsoft.com/office/drawing/2014/main" id="{DEAF17F9-D03C-1145-B327-38B7D8A32CF2}"/>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28F0620A-2490-8C42-9738-C8A21DB244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9787107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frame / 1 column /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85B7AA3-4C78-E44A-BC0A-6C3CE594C8B8}"/>
              </a:ext>
            </a:extLst>
          </p:cNvPr>
          <p:cNvSpPr/>
          <p:nvPr userDrawn="1"/>
        </p:nvSpPr>
        <p:spPr>
          <a:xfrm>
            <a:off x="1" y="-1"/>
            <a:ext cx="13438189" cy="1397481"/>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5" y="1946066"/>
            <a:ext cx="4892012"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6" y="2567705"/>
            <a:ext cx="489201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6" name="Rectangle 25">
            <a:extLst>
              <a:ext uri="{FF2B5EF4-FFF2-40B4-BE49-F238E27FC236}">
                <a16:creationId xmlns:a16="http://schemas.microsoft.com/office/drawing/2014/main" id="{8D82F7E1-DDEB-BD43-A3AB-5FA6B28BF707}"/>
              </a:ext>
            </a:extLst>
          </p:cNvPr>
          <p:cNvSpPr/>
          <p:nvPr userDrawn="1"/>
        </p:nvSpPr>
        <p:spPr>
          <a:xfrm>
            <a:off x="6074504" y="5048717"/>
            <a:ext cx="1640369" cy="1602553"/>
          </a:xfrm>
          <a:prstGeom prst="rect">
            <a:avLst/>
          </a:prstGeom>
          <a:solidFill>
            <a:schemeClr val="accent5"/>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2" name="Picture Placeholder 2">
            <a:extLst>
              <a:ext uri="{FF2B5EF4-FFF2-40B4-BE49-F238E27FC236}">
                <a16:creationId xmlns:a16="http://schemas.microsoft.com/office/drawing/2014/main" id="{D8D7D909-F648-0643-851F-D18143B543C1}"/>
              </a:ext>
            </a:extLst>
          </p:cNvPr>
          <p:cNvSpPr>
            <a:spLocks noGrp="1"/>
          </p:cNvSpPr>
          <p:nvPr>
            <p:ph type="pic" sz="quarter" idx="20"/>
          </p:nvPr>
        </p:nvSpPr>
        <p:spPr>
          <a:xfrm>
            <a:off x="6254487" y="0"/>
            <a:ext cx="7198307" cy="644768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4" name="Rectangle 13">
            <a:extLst>
              <a:ext uri="{FF2B5EF4-FFF2-40B4-BE49-F238E27FC236}">
                <a16:creationId xmlns:a16="http://schemas.microsoft.com/office/drawing/2014/main" id="{E21A28DB-613A-294F-9800-DF2E44B33680}"/>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DDFD83CB-31E4-1E4E-A95B-79A46F9D6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4260732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frame / 2 column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AFE535-7E32-7640-A5B1-8921D65E525F}"/>
              </a:ext>
            </a:extLst>
          </p:cNvPr>
          <p:cNvSpPr/>
          <p:nvPr userDrawn="1"/>
        </p:nvSpPr>
        <p:spPr>
          <a:xfrm>
            <a:off x="1" y="0"/>
            <a:ext cx="13438189" cy="13974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807289"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3807289"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1" name="Text Placeholder 3">
            <a:extLst>
              <a:ext uri="{FF2B5EF4-FFF2-40B4-BE49-F238E27FC236}">
                <a16:creationId xmlns:a16="http://schemas.microsoft.com/office/drawing/2014/main" id="{D5A31584-60C1-4A44-90A8-58642C762B44}"/>
              </a:ext>
            </a:extLst>
          </p:cNvPr>
          <p:cNvSpPr>
            <a:spLocks noGrp="1"/>
          </p:cNvSpPr>
          <p:nvPr>
            <p:ph type="body" sz="quarter" idx="18" hasCustomPrompt="1"/>
          </p:nvPr>
        </p:nvSpPr>
        <p:spPr>
          <a:xfrm>
            <a:off x="4766677" y="1946066"/>
            <a:ext cx="3807289"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5" name="Text Placeholder 3">
            <a:extLst>
              <a:ext uri="{FF2B5EF4-FFF2-40B4-BE49-F238E27FC236}">
                <a16:creationId xmlns:a16="http://schemas.microsoft.com/office/drawing/2014/main" id="{3BBE2084-101D-BE4F-87E3-6F1D9A26440A}"/>
              </a:ext>
            </a:extLst>
          </p:cNvPr>
          <p:cNvSpPr>
            <a:spLocks noGrp="1"/>
          </p:cNvSpPr>
          <p:nvPr>
            <p:ph type="body" sz="quarter" idx="19" hasCustomPrompt="1"/>
          </p:nvPr>
        </p:nvSpPr>
        <p:spPr>
          <a:xfrm>
            <a:off x="4766678" y="2567705"/>
            <a:ext cx="3807289"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6" name="Rectangle 25">
            <a:extLst>
              <a:ext uri="{FF2B5EF4-FFF2-40B4-BE49-F238E27FC236}">
                <a16:creationId xmlns:a16="http://schemas.microsoft.com/office/drawing/2014/main" id="{8D82F7E1-DDEB-BD43-A3AB-5FA6B28BF707}"/>
              </a:ext>
            </a:extLst>
          </p:cNvPr>
          <p:cNvSpPr/>
          <p:nvPr userDrawn="1"/>
        </p:nvSpPr>
        <p:spPr>
          <a:xfrm>
            <a:off x="8938261" y="5048717"/>
            <a:ext cx="1640369" cy="1602553"/>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2" name="Picture Placeholder 2">
            <a:extLst>
              <a:ext uri="{FF2B5EF4-FFF2-40B4-BE49-F238E27FC236}">
                <a16:creationId xmlns:a16="http://schemas.microsoft.com/office/drawing/2014/main" id="{D8D7D909-F648-0643-851F-D18143B543C1}"/>
              </a:ext>
            </a:extLst>
          </p:cNvPr>
          <p:cNvSpPr>
            <a:spLocks noGrp="1"/>
          </p:cNvSpPr>
          <p:nvPr>
            <p:ph type="pic" sz="quarter" idx="20"/>
          </p:nvPr>
        </p:nvSpPr>
        <p:spPr>
          <a:xfrm>
            <a:off x="9104243" y="341345"/>
            <a:ext cx="4348551" cy="613896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6" name="Rectangle 15">
            <a:extLst>
              <a:ext uri="{FF2B5EF4-FFF2-40B4-BE49-F238E27FC236}">
                <a16:creationId xmlns:a16="http://schemas.microsoft.com/office/drawing/2014/main" id="{8AA59AC1-6B09-5848-889C-FF30DE8741FB}"/>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32DB8AD8-569A-434D-B224-83BB108E6C1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2453960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mage top / 3 columns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1255141"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1254347"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681942" y="960871"/>
            <a:ext cx="11727385" cy="305520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7" name="Text Placeholder 3">
            <a:extLst>
              <a:ext uri="{FF2B5EF4-FFF2-40B4-BE49-F238E27FC236}">
                <a16:creationId xmlns:a16="http://schemas.microsoft.com/office/drawing/2014/main" id="{B3675457-CA03-F44D-B648-3CE078D4B820}"/>
              </a:ext>
            </a:extLst>
          </p:cNvPr>
          <p:cNvSpPr>
            <a:spLocks noGrp="1"/>
          </p:cNvSpPr>
          <p:nvPr>
            <p:ph type="body" sz="quarter" idx="19" hasCustomPrompt="1"/>
          </p:nvPr>
        </p:nvSpPr>
        <p:spPr>
          <a:xfrm>
            <a:off x="5060878"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1" name="Text Placeholder 3">
            <a:extLst>
              <a:ext uri="{FF2B5EF4-FFF2-40B4-BE49-F238E27FC236}">
                <a16:creationId xmlns:a16="http://schemas.microsoft.com/office/drawing/2014/main" id="{EA441B67-FE3F-C54A-9629-30C93196F642}"/>
              </a:ext>
            </a:extLst>
          </p:cNvPr>
          <p:cNvSpPr>
            <a:spLocks noGrp="1"/>
          </p:cNvSpPr>
          <p:nvPr>
            <p:ph type="body" sz="quarter" idx="20" hasCustomPrompt="1"/>
          </p:nvPr>
        </p:nvSpPr>
        <p:spPr>
          <a:xfrm>
            <a:off x="5060085"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5" name="Text Placeholder 3">
            <a:extLst>
              <a:ext uri="{FF2B5EF4-FFF2-40B4-BE49-F238E27FC236}">
                <a16:creationId xmlns:a16="http://schemas.microsoft.com/office/drawing/2014/main" id="{06FFDA5E-805A-B040-BECE-253C1619994D}"/>
              </a:ext>
            </a:extLst>
          </p:cNvPr>
          <p:cNvSpPr>
            <a:spLocks noGrp="1"/>
          </p:cNvSpPr>
          <p:nvPr>
            <p:ph type="body" sz="quarter" idx="21" hasCustomPrompt="1"/>
          </p:nvPr>
        </p:nvSpPr>
        <p:spPr>
          <a:xfrm>
            <a:off x="8856118"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7B0C19ED-5164-2543-95F0-5AFECCF4E39C}"/>
              </a:ext>
            </a:extLst>
          </p:cNvPr>
          <p:cNvSpPr>
            <a:spLocks noGrp="1"/>
          </p:cNvSpPr>
          <p:nvPr>
            <p:ph type="body" sz="quarter" idx="22" hasCustomPrompt="1"/>
          </p:nvPr>
        </p:nvSpPr>
        <p:spPr>
          <a:xfrm>
            <a:off x="8855324"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5" name="Rectangle 14">
            <a:extLst>
              <a:ext uri="{FF2B5EF4-FFF2-40B4-BE49-F238E27FC236}">
                <a16:creationId xmlns:a16="http://schemas.microsoft.com/office/drawing/2014/main" id="{2A8AC77A-5175-544F-B361-7F4F095B6687}"/>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01EAF80B-5021-3E45-B48D-F134C8E3B4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898061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Image Big /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3" name="Picture Placeholder 2">
            <a:extLst>
              <a:ext uri="{FF2B5EF4-FFF2-40B4-BE49-F238E27FC236}">
                <a16:creationId xmlns:a16="http://schemas.microsoft.com/office/drawing/2014/main" id="{80C179E1-E15C-B14B-9117-F00DEDAD2D89}"/>
              </a:ext>
            </a:extLst>
          </p:cNvPr>
          <p:cNvSpPr>
            <a:spLocks noGrp="1"/>
          </p:cNvSpPr>
          <p:nvPr>
            <p:ph type="pic" sz="quarter" idx="12" hasCustomPrompt="1"/>
          </p:nvPr>
        </p:nvSpPr>
        <p:spPr>
          <a:xfrm>
            <a:off x="4706" y="0"/>
            <a:ext cx="5642541" cy="7559675"/>
          </a:xfrm>
          <a:prstGeom prst="rect">
            <a:avLst/>
          </a:prstGeom>
        </p:spPr>
        <p:txBody>
          <a:bodyPr anchor="ctr"/>
          <a:lstStyle>
            <a:lvl1pPr marL="0" indent="0" algn="ctr">
              <a:buNone/>
              <a:defRPr sz="2000"/>
            </a:lvl1pPr>
          </a:lstStyle>
          <a:p>
            <a:r>
              <a:rPr lang="en-US" dirty="0"/>
              <a:t>Insert IMG</a:t>
            </a: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6223148" y="2301980"/>
            <a:ext cx="6198458" cy="3496831"/>
          </a:xfrm>
          <a:prstGeom prst="rect">
            <a:avLst/>
          </a:prstGeom>
        </p:spPr>
        <p:txBody>
          <a:bodyPr lIns="0" anchor="b"/>
          <a:lstStyle>
            <a:lvl1pPr marL="0" indent="0">
              <a:lnSpc>
                <a:spcPct val="90000"/>
              </a:lnSpc>
              <a:spcBef>
                <a:spcPts val="400"/>
              </a:spcBef>
              <a:buNone/>
              <a:tabLst/>
              <a:defRPr sz="48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6223148" y="6000286"/>
            <a:ext cx="5493717" cy="1469896"/>
          </a:xfrm>
          <a:prstGeom prst="rect">
            <a:avLst/>
          </a:prstGeom>
        </p:spPr>
        <p:txBody>
          <a:bodyPr lIns="0" anchor="t"/>
          <a:lstStyle>
            <a:lvl1pPr marL="0" indent="0">
              <a:lnSpc>
                <a:spcPct val="100000"/>
              </a:lnSpc>
              <a:spcBef>
                <a:spcPts val="400"/>
              </a:spcBef>
              <a:buNone/>
              <a:tabLst/>
              <a:defRPr lang="en-GB" sz="16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cxnSp>
        <p:nvCxnSpPr>
          <p:cNvPr id="9" name="Straight Connector 8">
            <a:extLst>
              <a:ext uri="{FF2B5EF4-FFF2-40B4-BE49-F238E27FC236}">
                <a16:creationId xmlns:a16="http://schemas.microsoft.com/office/drawing/2014/main" id="{22BA6D9E-4A35-E747-A936-AF9CE1B553CB}"/>
              </a:ext>
            </a:extLst>
          </p:cNvPr>
          <p:cNvCxnSpPr>
            <a:cxnSpLocks/>
          </p:cNvCxnSpPr>
          <p:nvPr userDrawn="1"/>
        </p:nvCxnSpPr>
        <p:spPr>
          <a:xfrm>
            <a:off x="6223148" y="5855017"/>
            <a:ext cx="66094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72678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frame / 3 Blocks / 4 Images">
    <p:spTree>
      <p:nvGrpSpPr>
        <p:cNvPr id="1" name=""/>
        <p:cNvGrpSpPr/>
        <p:nvPr/>
      </p:nvGrpSpPr>
      <p:grpSpPr>
        <a:xfrm>
          <a:off x="0" y="0"/>
          <a:ext cx="0" cy="0"/>
          <a:chOff x="0" y="0"/>
          <a:chExt cx="0" cy="0"/>
        </a:xfrm>
      </p:grpSpPr>
      <p:sp>
        <p:nvSpPr>
          <p:cNvPr id="14" name="Shape 44">
            <a:extLst>
              <a:ext uri="{FF2B5EF4-FFF2-40B4-BE49-F238E27FC236}">
                <a16:creationId xmlns:a16="http://schemas.microsoft.com/office/drawing/2014/main" id="{A4D7FA38-E957-0E4A-B952-63385D559A7C}"/>
              </a:ext>
            </a:extLst>
          </p:cNvPr>
          <p:cNvSpPr/>
          <p:nvPr userDrawn="1"/>
        </p:nvSpPr>
        <p:spPr>
          <a:xfrm>
            <a:off x="155375" y="-22155"/>
            <a:ext cx="13282812" cy="142792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185DFFB-9827-1D4A-973E-98D773C50079}"/>
              </a:ext>
            </a:extLst>
          </p:cNvPr>
          <p:cNvSpPr/>
          <p:nvPr userDrawn="1"/>
        </p:nvSpPr>
        <p:spPr>
          <a:xfrm>
            <a:off x="7779434" y="-23398"/>
            <a:ext cx="5658754" cy="14154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 name="Rectangle 1">
            <a:extLst>
              <a:ext uri="{FF2B5EF4-FFF2-40B4-BE49-F238E27FC236}">
                <a16:creationId xmlns:a16="http://schemas.microsoft.com/office/drawing/2014/main" id="{504DEBF5-FCBF-5F49-AE18-6A99ABE52EC7}"/>
              </a:ext>
            </a:extLst>
          </p:cNvPr>
          <p:cNvSpPr/>
          <p:nvPr userDrawn="1"/>
        </p:nvSpPr>
        <p:spPr>
          <a:xfrm>
            <a:off x="7934178" y="112542"/>
            <a:ext cx="5504010" cy="6977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icture Placeholder 2">
            <a:extLst>
              <a:ext uri="{FF2B5EF4-FFF2-40B4-BE49-F238E27FC236}">
                <a16:creationId xmlns:a16="http://schemas.microsoft.com/office/drawing/2014/main" id="{ABF4301B-4DE6-A044-9364-0661AF7C4B69}"/>
              </a:ext>
            </a:extLst>
          </p:cNvPr>
          <p:cNvSpPr>
            <a:spLocks noGrp="1"/>
          </p:cNvSpPr>
          <p:nvPr>
            <p:ph type="pic" sz="quarter" idx="22"/>
          </p:nvPr>
        </p:nvSpPr>
        <p:spPr>
          <a:xfrm>
            <a:off x="8216073" y="341346"/>
            <a:ext cx="2294099" cy="32705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57" name="Picture Placeholder 2">
            <a:extLst>
              <a:ext uri="{FF2B5EF4-FFF2-40B4-BE49-F238E27FC236}">
                <a16:creationId xmlns:a16="http://schemas.microsoft.com/office/drawing/2014/main" id="{2AC08491-5987-F442-B33A-0F924AB36EFB}"/>
              </a:ext>
            </a:extLst>
          </p:cNvPr>
          <p:cNvSpPr>
            <a:spLocks noGrp="1"/>
          </p:cNvSpPr>
          <p:nvPr>
            <p:ph type="pic" sz="quarter" idx="24"/>
          </p:nvPr>
        </p:nvSpPr>
        <p:spPr>
          <a:xfrm>
            <a:off x="8216073" y="3810091"/>
            <a:ext cx="2294099" cy="304112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3" name="Text Placeholder 3">
            <a:extLst>
              <a:ext uri="{FF2B5EF4-FFF2-40B4-BE49-F238E27FC236}">
                <a16:creationId xmlns:a16="http://schemas.microsoft.com/office/drawing/2014/main" id="{95C4956B-01C9-AF43-9A3B-3F707BBFA2DA}"/>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47" name="Text Placeholder 3">
            <a:extLst>
              <a:ext uri="{FF2B5EF4-FFF2-40B4-BE49-F238E27FC236}">
                <a16:creationId xmlns:a16="http://schemas.microsoft.com/office/drawing/2014/main" id="{3F6FAFFF-E522-DE49-B62A-937DC4263855}"/>
              </a:ext>
            </a:extLst>
          </p:cNvPr>
          <p:cNvSpPr>
            <a:spLocks noGrp="1"/>
          </p:cNvSpPr>
          <p:nvPr>
            <p:ph type="body" sz="quarter" idx="12" hasCustomPrompt="1"/>
          </p:nvPr>
        </p:nvSpPr>
        <p:spPr>
          <a:xfrm>
            <a:off x="682736" y="1946066"/>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48" name="Text Placeholder 3">
            <a:extLst>
              <a:ext uri="{FF2B5EF4-FFF2-40B4-BE49-F238E27FC236}">
                <a16:creationId xmlns:a16="http://schemas.microsoft.com/office/drawing/2014/main" id="{430435DA-C860-0142-877F-C21DB60AB42F}"/>
              </a:ext>
            </a:extLst>
          </p:cNvPr>
          <p:cNvSpPr>
            <a:spLocks noGrp="1"/>
          </p:cNvSpPr>
          <p:nvPr>
            <p:ph type="body" sz="quarter" idx="13" hasCustomPrompt="1"/>
          </p:nvPr>
        </p:nvSpPr>
        <p:spPr>
          <a:xfrm>
            <a:off x="681942" y="2418229"/>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C585CF81-A641-8D46-92A9-5B5DCD10A8F5}"/>
              </a:ext>
            </a:extLst>
          </p:cNvPr>
          <p:cNvSpPr>
            <a:spLocks noGrp="1"/>
          </p:cNvSpPr>
          <p:nvPr>
            <p:ph type="body" sz="quarter" idx="18" hasCustomPrompt="1"/>
          </p:nvPr>
        </p:nvSpPr>
        <p:spPr>
          <a:xfrm>
            <a:off x="676196" y="3784532"/>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0" name="Text Placeholder 3">
            <a:extLst>
              <a:ext uri="{FF2B5EF4-FFF2-40B4-BE49-F238E27FC236}">
                <a16:creationId xmlns:a16="http://schemas.microsoft.com/office/drawing/2014/main" id="{2F3F5B61-6127-3C4C-80A4-9349633E4FAA}"/>
              </a:ext>
            </a:extLst>
          </p:cNvPr>
          <p:cNvSpPr>
            <a:spLocks noGrp="1"/>
          </p:cNvSpPr>
          <p:nvPr>
            <p:ph type="body" sz="quarter" idx="19" hasCustomPrompt="1"/>
          </p:nvPr>
        </p:nvSpPr>
        <p:spPr>
          <a:xfrm>
            <a:off x="675403" y="4239962"/>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53" name="Text Placeholder 3">
            <a:extLst>
              <a:ext uri="{FF2B5EF4-FFF2-40B4-BE49-F238E27FC236}">
                <a16:creationId xmlns:a16="http://schemas.microsoft.com/office/drawing/2014/main" id="{03F3B9F9-3A58-2943-AD28-BA5D7A663061}"/>
              </a:ext>
            </a:extLst>
          </p:cNvPr>
          <p:cNvSpPr>
            <a:spLocks noGrp="1"/>
          </p:cNvSpPr>
          <p:nvPr>
            <p:ph type="body" sz="quarter" idx="20" hasCustomPrompt="1"/>
          </p:nvPr>
        </p:nvSpPr>
        <p:spPr>
          <a:xfrm>
            <a:off x="675403" y="5622998"/>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4" name="Text Placeholder 3">
            <a:extLst>
              <a:ext uri="{FF2B5EF4-FFF2-40B4-BE49-F238E27FC236}">
                <a16:creationId xmlns:a16="http://schemas.microsoft.com/office/drawing/2014/main" id="{598E4655-AD98-0D4F-A072-07FC99555E5D}"/>
              </a:ext>
            </a:extLst>
          </p:cNvPr>
          <p:cNvSpPr>
            <a:spLocks noGrp="1"/>
          </p:cNvSpPr>
          <p:nvPr>
            <p:ph type="body" sz="quarter" idx="21" hasCustomPrompt="1"/>
          </p:nvPr>
        </p:nvSpPr>
        <p:spPr>
          <a:xfrm>
            <a:off x="674609" y="6078428"/>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2" name="Picture Placeholder 2">
            <a:extLst>
              <a:ext uri="{FF2B5EF4-FFF2-40B4-BE49-F238E27FC236}">
                <a16:creationId xmlns:a16="http://schemas.microsoft.com/office/drawing/2014/main" id="{794EBF05-4DE3-EC4C-B770-BAA2F4FC6AAF}"/>
              </a:ext>
            </a:extLst>
          </p:cNvPr>
          <p:cNvSpPr>
            <a:spLocks noGrp="1"/>
          </p:cNvSpPr>
          <p:nvPr>
            <p:ph type="pic" sz="quarter" idx="25"/>
          </p:nvPr>
        </p:nvSpPr>
        <p:spPr>
          <a:xfrm>
            <a:off x="10792067" y="3810091"/>
            <a:ext cx="2294099" cy="304112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3" name="Picture Placeholder 2">
            <a:extLst>
              <a:ext uri="{FF2B5EF4-FFF2-40B4-BE49-F238E27FC236}">
                <a16:creationId xmlns:a16="http://schemas.microsoft.com/office/drawing/2014/main" id="{2A56643B-D7F9-CB4F-AF4C-391A96E80840}"/>
              </a:ext>
            </a:extLst>
          </p:cNvPr>
          <p:cNvSpPr>
            <a:spLocks noGrp="1"/>
          </p:cNvSpPr>
          <p:nvPr>
            <p:ph type="pic" sz="quarter" idx="26"/>
          </p:nvPr>
        </p:nvSpPr>
        <p:spPr>
          <a:xfrm>
            <a:off x="10792066" y="341346"/>
            <a:ext cx="2294099" cy="32705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1" name="Rectangle 20">
            <a:extLst>
              <a:ext uri="{FF2B5EF4-FFF2-40B4-BE49-F238E27FC236}">
                <a16:creationId xmlns:a16="http://schemas.microsoft.com/office/drawing/2014/main" id="{C09F32D7-1372-5343-B618-944C3A6A0D67}"/>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1996043E-532A-4D47-B169-B5BC7D9CB5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4540629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frame / 3 Blocks / 4 Images (w)">
    <p:spTree>
      <p:nvGrpSpPr>
        <p:cNvPr id="1" name=""/>
        <p:cNvGrpSpPr/>
        <p:nvPr/>
      </p:nvGrpSpPr>
      <p:grpSpPr>
        <a:xfrm>
          <a:off x="0" y="0"/>
          <a:ext cx="0" cy="0"/>
          <a:chOff x="0" y="0"/>
          <a:chExt cx="0" cy="0"/>
        </a:xfrm>
      </p:grpSpPr>
      <p:sp>
        <p:nvSpPr>
          <p:cNvPr id="14" name="Shape 44">
            <a:extLst>
              <a:ext uri="{FF2B5EF4-FFF2-40B4-BE49-F238E27FC236}">
                <a16:creationId xmlns:a16="http://schemas.microsoft.com/office/drawing/2014/main" id="{A4D7FA38-E957-0E4A-B952-63385D559A7C}"/>
              </a:ext>
            </a:extLst>
          </p:cNvPr>
          <p:cNvSpPr/>
          <p:nvPr userDrawn="1"/>
        </p:nvSpPr>
        <p:spPr>
          <a:xfrm>
            <a:off x="155375" y="-22155"/>
            <a:ext cx="13282812" cy="142792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5EC62D85-B393-E544-BBB4-3CBCA50FF88A}"/>
              </a:ext>
            </a:extLst>
          </p:cNvPr>
          <p:cNvSpPr/>
          <p:nvPr userDrawn="1"/>
        </p:nvSpPr>
        <p:spPr>
          <a:xfrm>
            <a:off x="6288258" y="-23398"/>
            <a:ext cx="7149930" cy="14154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4" name="Rectangle 23">
            <a:extLst>
              <a:ext uri="{FF2B5EF4-FFF2-40B4-BE49-F238E27FC236}">
                <a16:creationId xmlns:a16="http://schemas.microsoft.com/office/drawing/2014/main" id="{4D153E92-1787-AE4A-A3A0-9B7E16252596}"/>
              </a:ext>
            </a:extLst>
          </p:cNvPr>
          <p:cNvSpPr/>
          <p:nvPr userDrawn="1"/>
        </p:nvSpPr>
        <p:spPr>
          <a:xfrm>
            <a:off x="6429048" y="112542"/>
            <a:ext cx="7009140" cy="6977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3" name="Text Placeholder 3">
            <a:extLst>
              <a:ext uri="{FF2B5EF4-FFF2-40B4-BE49-F238E27FC236}">
                <a16:creationId xmlns:a16="http://schemas.microsoft.com/office/drawing/2014/main" id="{95C4956B-01C9-AF43-9A3B-3F707BBFA2DA}"/>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47" name="Text Placeholder 3">
            <a:extLst>
              <a:ext uri="{FF2B5EF4-FFF2-40B4-BE49-F238E27FC236}">
                <a16:creationId xmlns:a16="http://schemas.microsoft.com/office/drawing/2014/main" id="{3F6FAFFF-E522-DE49-B62A-937DC4263855}"/>
              </a:ext>
            </a:extLst>
          </p:cNvPr>
          <p:cNvSpPr>
            <a:spLocks noGrp="1"/>
          </p:cNvSpPr>
          <p:nvPr>
            <p:ph type="body" sz="quarter" idx="12" hasCustomPrompt="1"/>
          </p:nvPr>
        </p:nvSpPr>
        <p:spPr>
          <a:xfrm>
            <a:off x="682736" y="1946066"/>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48" name="Text Placeholder 3">
            <a:extLst>
              <a:ext uri="{FF2B5EF4-FFF2-40B4-BE49-F238E27FC236}">
                <a16:creationId xmlns:a16="http://schemas.microsoft.com/office/drawing/2014/main" id="{430435DA-C860-0142-877F-C21DB60AB42F}"/>
              </a:ext>
            </a:extLst>
          </p:cNvPr>
          <p:cNvSpPr>
            <a:spLocks noGrp="1"/>
          </p:cNvSpPr>
          <p:nvPr>
            <p:ph type="body" sz="quarter" idx="13" hasCustomPrompt="1"/>
          </p:nvPr>
        </p:nvSpPr>
        <p:spPr>
          <a:xfrm>
            <a:off x="681942" y="2418229"/>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C585CF81-A641-8D46-92A9-5B5DCD10A8F5}"/>
              </a:ext>
            </a:extLst>
          </p:cNvPr>
          <p:cNvSpPr>
            <a:spLocks noGrp="1"/>
          </p:cNvSpPr>
          <p:nvPr>
            <p:ph type="body" sz="quarter" idx="18" hasCustomPrompt="1"/>
          </p:nvPr>
        </p:nvSpPr>
        <p:spPr>
          <a:xfrm>
            <a:off x="676197" y="3784532"/>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0" name="Text Placeholder 3">
            <a:extLst>
              <a:ext uri="{FF2B5EF4-FFF2-40B4-BE49-F238E27FC236}">
                <a16:creationId xmlns:a16="http://schemas.microsoft.com/office/drawing/2014/main" id="{2F3F5B61-6127-3C4C-80A4-9349633E4FAA}"/>
              </a:ext>
            </a:extLst>
          </p:cNvPr>
          <p:cNvSpPr>
            <a:spLocks noGrp="1"/>
          </p:cNvSpPr>
          <p:nvPr>
            <p:ph type="body" sz="quarter" idx="19" hasCustomPrompt="1"/>
          </p:nvPr>
        </p:nvSpPr>
        <p:spPr>
          <a:xfrm>
            <a:off x="675403" y="4239962"/>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53" name="Text Placeholder 3">
            <a:extLst>
              <a:ext uri="{FF2B5EF4-FFF2-40B4-BE49-F238E27FC236}">
                <a16:creationId xmlns:a16="http://schemas.microsoft.com/office/drawing/2014/main" id="{03F3B9F9-3A58-2943-AD28-BA5D7A663061}"/>
              </a:ext>
            </a:extLst>
          </p:cNvPr>
          <p:cNvSpPr>
            <a:spLocks noGrp="1"/>
          </p:cNvSpPr>
          <p:nvPr>
            <p:ph type="body" sz="quarter" idx="20" hasCustomPrompt="1"/>
          </p:nvPr>
        </p:nvSpPr>
        <p:spPr>
          <a:xfrm>
            <a:off x="675403" y="5622998"/>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4" name="Text Placeholder 3">
            <a:extLst>
              <a:ext uri="{FF2B5EF4-FFF2-40B4-BE49-F238E27FC236}">
                <a16:creationId xmlns:a16="http://schemas.microsoft.com/office/drawing/2014/main" id="{598E4655-AD98-0D4F-A072-07FC99555E5D}"/>
              </a:ext>
            </a:extLst>
          </p:cNvPr>
          <p:cNvSpPr>
            <a:spLocks noGrp="1"/>
          </p:cNvSpPr>
          <p:nvPr>
            <p:ph type="body" sz="quarter" idx="21" hasCustomPrompt="1"/>
          </p:nvPr>
        </p:nvSpPr>
        <p:spPr>
          <a:xfrm>
            <a:off x="674609" y="6078428"/>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5" name="Picture Placeholder 2">
            <a:extLst>
              <a:ext uri="{FF2B5EF4-FFF2-40B4-BE49-F238E27FC236}">
                <a16:creationId xmlns:a16="http://schemas.microsoft.com/office/drawing/2014/main" id="{B2E9779A-736E-EC40-8CAC-FD94875EED69}"/>
              </a:ext>
            </a:extLst>
          </p:cNvPr>
          <p:cNvSpPr>
            <a:spLocks noGrp="1"/>
          </p:cNvSpPr>
          <p:nvPr>
            <p:ph type="pic" sz="quarter" idx="23"/>
          </p:nvPr>
        </p:nvSpPr>
        <p:spPr>
          <a:xfrm>
            <a:off x="6711721" y="341346"/>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6" name="Picture Placeholder 2">
            <a:extLst>
              <a:ext uri="{FF2B5EF4-FFF2-40B4-BE49-F238E27FC236}">
                <a16:creationId xmlns:a16="http://schemas.microsoft.com/office/drawing/2014/main" id="{C28FDF32-78AD-8442-B3C1-F92DBAAFE157}"/>
              </a:ext>
            </a:extLst>
          </p:cNvPr>
          <p:cNvSpPr>
            <a:spLocks noGrp="1"/>
          </p:cNvSpPr>
          <p:nvPr>
            <p:ph type="pic" sz="quarter" idx="24"/>
          </p:nvPr>
        </p:nvSpPr>
        <p:spPr>
          <a:xfrm>
            <a:off x="10021404" y="341346"/>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7" name="Picture Placeholder 2">
            <a:extLst>
              <a:ext uri="{FF2B5EF4-FFF2-40B4-BE49-F238E27FC236}">
                <a16:creationId xmlns:a16="http://schemas.microsoft.com/office/drawing/2014/main" id="{CC2AD0B3-63C0-A24B-A112-FB429E2EF9D1}"/>
              </a:ext>
            </a:extLst>
          </p:cNvPr>
          <p:cNvSpPr>
            <a:spLocks noGrp="1"/>
          </p:cNvSpPr>
          <p:nvPr>
            <p:ph type="pic" sz="quarter" idx="25"/>
          </p:nvPr>
        </p:nvSpPr>
        <p:spPr>
          <a:xfrm>
            <a:off x="6711721" y="3661700"/>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Picture Placeholder 2">
            <a:extLst>
              <a:ext uri="{FF2B5EF4-FFF2-40B4-BE49-F238E27FC236}">
                <a16:creationId xmlns:a16="http://schemas.microsoft.com/office/drawing/2014/main" id="{514DB23A-258F-2049-BBF9-7CBE40D8CFF1}"/>
              </a:ext>
            </a:extLst>
          </p:cNvPr>
          <p:cNvSpPr>
            <a:spLocks noGrp="1"/>
          </p:cNvSpPr>
          <p:nvPr>
            <p:ph type="pic" sz="quarter" idx="26"/>
          </p:nvPr>
        </p:nvSpPr>
        <p:spPr>
          <a:xfrm>
            <a:off x="10021404" y="3661700"/>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1" name="Rectangle 20">
            <a:extLst>
              <a:ext uri="{FF2B5EF4-FFF2-40B4-BE49-F238E27FC236}">
                <a16:creationId xmlns:a16="http://schemas.microsoft.com/office/drawing/2014/main" id="{8813C66B-500E-D246-B3DD-D8ED70FE023F}"/>
              </a:ext>
            </a:extLst>
          </p:cNvPr>
          <p:cNvSpPr/>
          <p:nvPr userDrawn="1"/>
        </p:nvSpPr>
        <p:spPr>
          <a:xfrm>
            <a:off x="0" y="0"/>
            <a:ext cx="179984" cy="1397482"/>
          </a:xfrm>
          <a:prstGeom prst="rect">
            <a:avLst/>
          </a:prstGeom>
          <a:solidFill>
            <a:schemeClr val="accent5"/>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2" name="Graphic 21">
            <a:extLst>
              <a:ext uri="{FF2B5EF4-FFF2-40B4-BE49-F238E27FC236}">
                <a16:creationId xmlns:a16="http://schemas.microsoft.com/office/drawing/2014/main" id="{84520FF7-304B-A146-A1C8-94C07A1F08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7103853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24AD42-B6FC-7740-87F6-B716D5835F76}"/>
              </a:ext>
            </a:extLst>
          </p:cNvPr>
          <p:cNvSpPr/>
          <p:nvPr userDrawn="1"/>
        </p:nvSpPr>
        <p:spPr>
          <a:xfrm>
            <a:off x="-4360" y="0"/>
            <a:ext cx="179984" cy="1397482"/>
          </a:xfrm>
          <a:prstGeom prst="rect">
            <a:avLst/>
          </a:prstGeom>
          <a:solidFill>
            <a:schemeClr val="accent5"/>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5" name="Graphic 4">
            <a:extLst>
              <a:ext uri="{FF2B5EF4-FFF2-40B4-BE49-F238E27FC236}">
                <a16:creationId xmlns:a16="http://schemas.microsoft.com/office/drawing/2014/main" id="{A7B8D0A6-C375-544F-9052-AEE4FA529F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2728661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53068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04FA35-D13C-BA4C-AF8D-BE10FFE97CFE}"/>
              </a:ext>
            </a:extLst>
          </p:cNvPr>
          <p:cNvSpPr/>
          <p:nvPr userDrawn="1"/>
        </p:nvSpPr>
        <p:spPr>
          <a:xfrm>
            <a:off x="-4361" y="0"/>
            <a:ext cx="185335" cy="1397482"/>
          </a:xfrm>
          <a:prstGeom prst="rect">
            <a:avLst/>
          </a:prstGeom>
          <a:solidFill>
            <a:schemeClr val="accent5"/>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6" name="Graphic 5">
            <a:extLst>
              <a:ext uri="{FF2B5EF4-FFF2-40B4-BE49-F238E27FC236}">
                <a16:creationId xmlns:a16="http://schemas.microsoft.com/office/drawing/2014/main" id="{E213284D-EFD1-B84E-9A13-2F18D0A2C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8635329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lose (Yellow) B Corp">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09"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8095963" y="494614"/>
            <a:ext cx="4073238" cy="553998"/>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in touch with us</a:t>
            </a:r>
          </a:p>
        </p:txBody>
      </p:sp>
      <p:sp>
        <p:nvSpPr>
          <p:cNvPr id="21" name="Rectangle 20">
            <a:extLst>
              <a:ext uri="{FF2B5EF4-FFF2-40B4-BE49-F238E27FC236}">
                <a16:creationId xmlns:a16="http://schemas.microsoft.com/office/drawing/2014/main" id="{772CA2C9-36B3-5141-8E84-D6100D860D7D}"/>
              </a:ext>
            </a:extLst>
          </p:cNvPr>
          <p:cNvSpPr/>
          <p:nvPr userDrawn="1"/>
        </p:nvSpPr>
        <p:spPr>
          <a:xfrm>
            <a:off x="8095964" y="1407338"/>
            <a:ext cx="4498246" cy="270843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Text Placeholder 3">
            <a:extLst>
              <a:ext uri="{FF2B5EF4-FFF2-40B4-BE49-F238E27FC236}">
                <a16:creationId xmlns:a16="http://schemas.microsoft.com/office/drawing/2014/main" id="{20A9486F-1669-D248-BDB4-81FF3CBED950}"/>
              </a:ext>
            </a:extLst>
          </p:cNvPr>
          <p:cNvSpPr>
            <a:spLocks noGrp="1"/>
          </p:cNvSpPr>
          <p:nvPr>
            <p:ph type="body" sz="quarter" idx="27"/>
          </p:nvPr>
        </p:nvSpPr>
        <p:spPr>
          <a:xfrm>
            <a:off x="8095963" y="4695334"/>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pic>
        <p:nvPicPr>
          <p:cNvPr id="8" name="Graphic 7">
            <a:extLst>
              <a:ext uri="{FF2B5EF4-FFF2-40B4-BE49-F238E27FC236}">
                <a16:creationId xmlns:a16="http://schemas.microsoft.com/office/drawing/2014/main" id="{D41E7B79-15F6-48B9-A8B2-B24F884ADDF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0649184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lose (Yellow)">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09"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8095963" y="494614"/>
            <a:ext cx="4073238" cy="553998"/>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in touch with us</a:t>
            </a:r>
          </a:p>
        </p:txBody>
      </p:sp>
      <p:pic>
        <p:nvPicPr>
          <p:cNvPr id="20" name="Picture 19">
            <a:extLst>
              <a:ext uri="{FF2B5EF4-FFF2-40B4-BE49-F238E27FC236}">
                <a16:creationId xmlns:a16="http://schemas.microsoft.com/office/drawing/2014/main" id="{4E5294E6-D190-1149-B77E-48052594851E}"/>
              </a:ext>
            </a:extLst>
          </p:cNvPr>
          <p:cNvPicPr>
            <a:picLocks noChangeAspect="1"/>
          </p:cNvPicPr>
          <p:nvPr userDrawn="1"/>
        </p:nvPicPr>
        <p:blipFill>
          <a:blip r:embed="rId4"/>
          <a:stretch>
            <a:fillRect/>
          </a:stretch>
        </p:blipFill>
        <p:spPr>
          <a:xfrm>
            <a:off x="10410094" y="6453862"/>
            <a:ext cx="2522472" cy="570102"/>
          </a:xfrm>
          <a:prstGeom prst="rect">
            <a:avLst/>
          </a:prstGeom>
        </p:spPr>
      </p:pic>
      <p:sp>
        <p:nvSpPr>
          <p:cNvPr id="21" name="Rectangle 20">
            <a:extLst>
              <a:ext uri="{FF2B5EF4-FFF2-40B4-BE49-F238E27FC236}">
                <a16:creationId xmlns:a16="http://schemas.microsoft.com/office/drawing/2014/main" id="{772CA2C9-36B3-5141-8E84-D6100D860D7D}"/>
              </a:ext>
            </a:extLst>
          </p:cNvPr>
          <p:cNvSpPr/>
          <p:nvPr userDrawn="1"/>
        </p:nvSpPr>
        <p:spPr>
          <a:xfrm>
            <a:off x="8095964" y="1407338"/>
            <a:ext cx="4498246" cy="270843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Text Placeholder 3">
            <a:extLst>
              <a:ext uri="{FF2B5EF4-FFF2-40B4-BE49-F238E27FC236}">
                <a16:creationId xmlns:a16="http://schemas.microsoft.com/office/drawing/2014/main" id="{20A9486F-1669-D248-BDB4-81FF3CBED950}"/>
              </a:ext>
            </a:extLst>
          </p:cNvPr>
          <p:cNvSpPr>
            <a:spLocks noGrp="1"/>
          </p:cNvSpPr>
          <p:nvPr>
            <p:ph type="body" sz="quarter" idx="27"/>
          </p:nvPr>
        </p:nvSpPr>
        <p:spPr>
          <a:xfrm>
            <a:off x="8095963" y="4695334"/>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25795068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Close (off-white)">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10"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5507542" y="453871"/>
            <a:ext cx="3182546" cy="1017586"/>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a:t>
            </a:r>
            <a:b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in touch with us</a:t>
            </a:r>
          </a:p>
        </p:txBody>
      </p:sp>
      <p:sp>
        <p:nvSpPr>
          <p:cNvPr id="21" name="Rectangle 20">
            <a:extLst>
              <a:ext uri="{FF2B5EF4-FFF2-40B4-BE49-F238E27FC236}">
                <a16:creationId xmlns:a16="http://schemas.microsoft.com/office/drawing/2014/main" id="{772CA2C9-36B3-5141-8E84-D6100D860D7D}"/>
              </a:ext>
            </a:extLst>
          </p:cNvPr>
          <p:cNvSpPr/>
          <p:nvPr userDrawn="1"/>
        </p:nvSpPr>
        <p:spPr>
          <a:xfrm>
            <a:off x="9165669" y="529747"/>
            <a:ext cx="1579384" cy="1445589"/>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Brighton</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BN3 3JQ</a:t>
            </a:r>
          </a:p>
          <a:p>
            <a:pPr marL="0" marR="0" lvl="0" indent="0" algn="l" defTabSz="1110854" rtl="0" eaLnBrk="1" fontAlgn="auto" latinLnBrk="0" hangingPunct="1">
              <a:lnSpc>
                <a:spcPct val="90000"/>
              </a:lnSpc>
              <a:spcBef>
                <a:spcPct val="10000"/>
              </a:spcBef>
              <a:spcAft>
                <a:spcPct val="100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p>
        </p:txBody>
      </p:sp>
      <p:sp>
        <p:nvSpPr>
          <p:cNvPr id="22" name="Rectangle 21">
            <a:extLst>
              <a:ext uri="{FF2B5EF4-FFF2-40B4-BE49-F238E27FC236}">
                <a16:creationId xmlns:a16="http://schemas.microsoft.com/office/drawing/2014/main" id="{45B4D5C7-6B1F-1F42-841C-335D3099B0CA}"/>
              </a:ext>
            </a:extLst>
          </p:cNvPr>
          <p:cNvSpPr/>
          <p:nvPr userDrawn="1"/>
        </p:nvSpPr>
        <p:spPr>
          <a:xfrm>
            <a:off x="11318015" y="529745"/>
            <a:ext cx="1579384" cy="1035220"/>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77-81 Borough Road London</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SE1 1DN</a:t>
            </a:r>
          </a:p>
        </p:txBody>
      </p:sp>
      <p:sp>
        <p:nvSpPr>
          <p:cNvPr id="23" name="Rectangle 22">
            <a:extLst>
              <a:ext uri="{FF2B5EF4-FFF2-40B4-BE49-F238E27FC236}">
                <a16:creationId xmlns:a16="http://schemas.microsoft.com/office/drawing/2014/main" id="{2049A865-8FFE-1B41-908E-1762020AD329}"/>
              </a:ext>
            </a:extLst>
          </p:cNvPr>
          <p:cNvSpPr/>
          <p:nvPr userDrawn="1"/>
        </p:nvSpPr>
        <p:spPr>
          <a:xfrm>
            <a:off x="9165669" y="2595989"/>
            <a:ext cx="1579384" cy="126188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mn-lt"/>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a:t>
            </a:r>
            <a:br>
              <a:rPr kumimoji="0" lang="en-GB" sz="1200" b="0"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5-23 Peace Centre, Singapore </a:t>
            </a: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mn-lt"/>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mn-lt"/>
                <a:ea typeface="+mn-ea"/>
                <a:cs typeface="Arial" charset="0"/>
              </a:rPr>
              <a:t>T +65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25" name="Rectangle 24">
            <a:extLst>
              <a:ext uri="{FF2B5EF4-FFF2-40B4-BE49-F238E27FC236}">
                <a16:creationId xmlns:a16="http://schemas.microsoft.com/office/drawing/2014/main" id="{40725404-2EE7-9246-BE20-C1976092C78F}"/>
              </a:ext>
            </a:extLst>
          </p:cNvPr>
          <p:cNvSpPr/>
          <p:nvPr userDrawn="1"/>
        </p:nvSpPr>
        <p:spPr>
          <a:xfrm>
            <a:off x="5507541" y="4618846"/>
            <a:ext cx="3828963" cy="1795363"/>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Fiona </a:t>
            </a:r>
            <a:r>
              <a:rPr kumimoji="0" lang="en-US" sz="1800" b="1" i="0" u="none" strike="noStrike" kern="1200" cap="none" spc="0" normalizeH="0" baseline="0" noProof="0" dirty="0" err="1">
                <a:ln>
                  <a:noFill/>
                </a:ln>
                <a:solidFill>
                  <a:schemeClr val="bg1"/>
                </a:solidFill>
                <a:effectLst/>
                <a:uLnTx/>
                <a:uFillTx/>
                <a:latin typeface="Arial" panose="020B0604020202020204"/>
                <a:ea typeface="+mn-ea"/>
                <a:cs typeface="+mn-cs"/>
              </a:rPr>
              <a:t>McNae</a:t>
            </a:r>
            <a:b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chemeClr val="bg1"/>
                </a:solidFill>
                <a:effectLst/>
                <a:uLnTx/>
                <a:uFillTx/>
                <a:latin typeface="Arial" panose="020B0604020202020204"/>
                <a:ea typeface="+mn-ea"/>
                <a:cs typeface="+mn-cs"/>
              </a:rPr>
              <a:t>f.mcnae@space-doctors.com</a:t>
            </a: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Cato Hunt</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c.hunt@space-doctors.com</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Graphic 9">
            <a:extLst>
              <a:ext uri="{FF2B5EF4-FFF2-40B4-BE49-F238E27FC236}">
                <a16:creationId xmlns:a16="http://schemas.microsoft.com/office/drawing/2014/main" id="{2B6573D8-B55C-47A8-880C-DD9EB8D326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1187955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lose (off-white)">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10"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5507542" y="453871"/>
            <a:ext cx="3182546" cy="1017586"/>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a:t>
            </a:r>
            <a:b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in touch with us</a:t>
            </a:r>
          </a:p>
        </p:txBody>
      </p:sp>
      <p:pic>
        <p:nvPicPr>
          <p:cNvPr id="20" name="Picture 19">
            <a:extLst>
              <a:ext uri="{FF2B5EF4-FFF2-40B4-BE49-F238E27FC236}">
                <a16:creationId xmlns:a16="http://schemas.microsoft.com/office/drawing/2014/main" id="{4E5294E6-D190-1149-B77E-48052594851E}"/>
              </a:ext>
            </a:extLst>
          </p:cNvPr>
          <p:cNvPicPr>
            <a:picLocks noChangeAspect="1"/>
          </p:cNvPicPr>
          <p:nvPr userDrawn="1"/>
        </p:nvPicPr>
        <p:blipFill>
          <a:blip r:embed="rId4"/>
          <a:stretch>
            <a:fillRect/>
          </a:stretch>
        </p:blipFill>
        <p:spPr>
          <a:xfrm>
            <a:off x="10410094" y="6453861"/>
            <a:ext cx="2522472" cy="570102"/>
          </a:xfrm>
          <a:prstGeom prst="rect">
            <a:avLst/>
          </a:prstGeom>
        </p:spPr>
      </p:pic>
      <p:sp>
        <p:nvSpPr>
          <p:cNvPr id="21" name="Rectangle 20">
            <a:extLst>
              <a:ext uri="{FF2B5EF4-FFF2-40B4-BE49-F238E27FC236}">
                <a16:creationId xmlns:a16="http://schemas.microsoft.com/office/drawing/2014/main" id="{772CA2C9-36B3-5141-8E84-D6100D860D7D}"/>
              </a:ext>
            </a:extLst>
          </p:cNvPr>
          <p:cNvSpPr/>
          <p:nvPr userDrawn="1"/>
        </p:nvSpPr>
        <p:spPr>
          <a:xfrm>
            <a:off x="9165669" y="529747"/>
            <a:ext cx="1579384" cy="1445589"/>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Brighton</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BN3 3JQ</a:t>
            </a:r>
          </a:p>
          <a:p>
            <a:pPr marL="0" marR="0" lvl="0" indent="0" algn="l" defTabSz="1110854" rtl="0" eaLnBrk="1" fontAlgn="auto" latinLnBrk="0" hangingPunct="1">
              <a:lnSpc>
                <a:spcPct val="90000"/>
              </a:lnSpc>
              <a:spcBef>
                <a:spcPct val="10000"/>
              </a:spcBef>
              <a:spcAft>
                <a:spcPct val="100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p>
        </p:txBody>
      </p:sp>
      <p:sp>
        <p:nvSpPr>
          <p:cNvPr id="22" name="Rectangle 21">
            <a:extLst>
              <a:ext uri="{FF2B5EF4-FFF2-40B4-BE49-F238E27FC236}">
                <a16:creationId xmlns:a16="http://schemas.microsoft.com/office/drawing/2014/main" id="{45B4D5C7-6B1F-1F42-841C-335D3099B0CA}"/>
              </a:ext>
            </a:extLst>
          </p:cNvPr>
          <p:cNvSpPr/>
          <p:nvPr userDrawn="1"/>
        </p:nvSpPr>
        <p:spPr>
          <a:xfrm>
            <a:off x="11318015" y="529745"/>
            <a:ext cx="1579384" cy="1035220"/>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77-81 Borough Road London</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SE1 1DN</a:t>
            </a:r>
          </a:p>
        </p:txBody>
      </p:sp>
      <p:sp>
        <p:nvSpPr>
          <p:cNvPr id="23" name="Rectangle 22">
            <a:extLst>
              <a:ext uri="{FF2B5EF4-FFF2-40B4-BE49-F238E27FC236}">
                <a16:creationId xmlns:a16="http://schemas.microsoft.com/office/drawing/2014/main" id="{2049A865-8FFE-1B41-908E-1762020AD329}"/>
              </a:ext>
            </a:extLst>
          </p:cNvPr>
          <p:cNvSpPr/>
          <p:nvPr userDrawn="1"/>
        </p:nvSpPr>
        <p:spPr>
          <a:xfrm>
            <a:off x="9165669" y="2595989"/>
            <a:ext cx="1579384" cy="126188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mn-lt"/>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a:t>
            </a:r>
            <a:br>
              <a:rPr kumimoji="0" lang="en-GB" sz="1200" b="0"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5-23 Peace Centre, Singapore </a:t>
            </a: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mn-lt"/>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mn-lt"/>
                <a:ea typeface="+mn-ea"/>
                <a:cs typeface="Arial" charset="0"/>
              </a:rPr>
              <a:t>T +65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25" name="Rectangle 24">
            <a:extLst>
              <a:ext uri="{FF2B5EF4-FFF2-40B4-BE49-F238E27FC236}">
                <a16:creationId xmlns:a16="http://schemas.microsoft.com/office/drawing/2014/main" id="{40725404-2EE7-9246-BE20-C1976092C78F}"/>
              </a:ext>
            </a:extLst>
          </p:cNvPr>
          <p:cNvSpPr/>
          <p:nvPr userDrawn="1"/>
        </p:nvSpPr>
        <p:spPr>
          <a:xfrm>
            <a:off x="5507541" y="4618846"/>
            <a:ext cx="3828963" cy="1795363"/>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Fiona </a:t>
            </a:r>
            <a:r>
              <a:rPr kumimoji="0" lang="en-US" sz="1800" b="1" i="0" u="none" strike="noStrike" kern="1200" cap="none" spc="0" normalizeH="0" baseline="0" noProof="0" dirty="0" err="1">
                <a:ln>
                  <a:noFill/>
                </a:ln>
                <a:solidFill>
                  <a:schemeClr val="bg1"/>
                </a:solidFill>
                <a:effectLst/>
                <a:uLnTx/>
                <a:uFillTx/>
                <a:latin typeface="Arial" panose="020B0604020202020204"/>
                <a:ea typeface="+mn-ea"/>
                <a:cs typeface="+mn-cs"/>
              </a:rPr>
              <a:t>McNae</a:t>
            </a:r>
            <a:b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chemeClr val="bg1"/>
                </a:solidFill>
                <a:effectLst/>
                <a:uLnTx/>
                <a:uFillTx/>
                <a:latin typeface="Arial" panose="020B0604020202020204"/>
                <a:ea typeface="+mn-ea"/>
                <a:cs typeface="+mn-cs"/>
              </a:rPr>
              <a:t>f.mcnae@space-doctors.com</a:t>
            </a: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Cato Hunt</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c.hunt@space-doctors.com</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049692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ver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57" name="Graphic 56">
            <a:extLst>
              <a:ext uri="{FF2B5EF4-FFF2-40B4-BE49-F238E27FC236}">
                <a16:creationId xmlns:a16="http://schemas.microsoft.com/office/drawing/2014/main" id="{BB9C1118-77FD-594C-BE5A-66DBDCACE3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0583" y="1135891"/>
            <a:ext cx="5294328" cy="5294328"/>
          </a:xfrm>
          <a:prstGeom prst="rect">
            <a:avLst/>
          </a:prstGeom>
        </p:spPr>
      </p:pic>
      <p:pic>
        <p:nvPicPr>
          <p:cNvPr id="9" name="Graphic 8">
            <a:extLst>
              <a:ext uri="{FF2B5EF4-FFF2-40B4-BE49-F238E27FC236}">
                <a16:creationId xmlns:a16="http://schemas.microsoft.com/office/drawing/2014/main" id="{A4C9C653-0BE0-43AC-AF2C-1D2E8198BA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D410441F-B10C-4CF4-B7AD-BC373F9DD9D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1219090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Text / Image : Yellow">
    <p:spTree>
      <p:nvGrpSpPr>
        <p:cNvPr id="1" name=""/>
        <p:cNvGrpSpPr/>
        <p:nvPr/>
      </p:nvGrpSpPr>
      <p:grpSpPr>
        <a:xfrm>
          <a:off x="0" y="0"/>
          <a:ext cx="0" cy="0"/>
          <a:chOff x="0" y="0"/>
          <a:chExt cx="0" cy="0"/>
        </a:xfrm>
      </p:grpSpPr>
      <p:sp>
        <p:nvSpPr>
          <p:cNvPr id="21" name="Shape 44">
            <a:extLst>
              <a:ext uri="{FF2B5EF4-FFF2-40B4-BE49-F238E27FC236}">
                <a16:creationId xmlns:a16="http://schemas.microsoft.com/office/drawing/2014/main" id="{BD5A6E04-9FBE-EE49-8097-33CB1541D3FA}"/>
              </a:ext>
            </a:extLst>
          </p:cNvPr>
          <p:cNvSpPr/>
          <p:nvPr userDrawn="1"/>
        </p:nvSpPr>
        <p:spPr>
          <a:xfrm>
            <a:off x="-2019" y="0"/>
            <a:ext cx="6719094"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 name="Graphic 21">
            <a:extLst>
              <a:ext uri="{FF2B5EF4-FFF2-40B4-BE49-F238E27FC236}">
                <a16:creationId xmlns:a16="http://schemas.microsoft.com/office/drawing/2014/main" id="{1E7E9E54-0BB9-DD4B-9952-0EC843D5AA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8" y="-912"/>
            <a:ext cx="2057743" cy="2057932"/>
          </a:xfrm>
          <a:prstGeom prst="rect">
            <a:avLst/>
          </a:prstGeom>
        </p:spPr>
      </p:pic>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C83914F1-E297-3A45-888B-89538C5F5A8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842075" y="5623040"/>
            <a:ext cx="410686" cy="397088"/>
          </a:xfrm>
          <a:prstGeom prst="rect">
            <a:avLst/>
          </a:prstGeom>
        </p:spPr>
      </p:pic>
      <p:pic>
        <p:nvPicPr>
          <p:cNvPr id="28" name="Graphic 27">
            <a:extLst>
              <a:ext uri="{FF2B5EF4-FFF2-40B4-BE49-F238E27FC236}">
                <a16:creationId xmlns:a16="http://schemas.microsoft.com/office/drawing/2014/main" id="{69291D72-EEFE-844B-B7BC-D9090C3E746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5292365" y="2060644"/>
            <a:ext cx="410686" cy="397088"/>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1294712" y="2292765"/>
            <a:ext cx="4129969" cy="1585734"/>
          </a:xfrm>
          <a:prstGeom prst="rect">
            <a:avLst/>
          </a:prstGeom>
        </p:spPr>
        <p:txBody>
          <a:bodyPr lIns="0"/>
          <a:lstStyle>
            <a:lvl1pPr marL="13998" indent="-13998">
              <a:buNone/>
              <a:tabLst/>
              <a:defRPr sz="32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1294712" y="4016093"/>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Picture Placeholder 32">
            <a:extLst>
              <a:ext uri="{FF2B5EF4-FFF2-40B4-BE49-F238E27FC236}">
                <a16:creationId xmlns:a16="http://schemas.microsoft.com/office/drawing/2014/main" id="{DCDFAD36-A1F8-3243-ACEF-E7B3E4D503E0}"/>
              </a:ext>
            </a:extLst>
          </p:cNvPr>
          <p:cNvSpPr>
            <a:spLocks noGrp="1"/>
          </p:cNvSpPr>
          <p:nvPr>
            <p:ph type="pic" sz="quarter" idx="12"/>
          </p:nvPr>
        </p:nvSpPr>
        <p:spPr>
          <a:xfrm>
            <a:off x="6717075" y="10039"/>
            <a:ext cx="6721113" cy="7549636"/>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43953505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7" name="Picture Placeholder 16">
            <a:extLst>
              <a:ext uri="{FF2B5EF4-FFF2-40B4-BE49-F238E27FC236}">
                <a16:creationId xmlns:a16="http://schemas.microsoft.com/office/drawing/2014/main" id="{A9C6AA80-1D88-4B48-A2CE-E72C1139A461}"/>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B73C6C4D-C0A2-457B-B3E3-31F4E35398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DD66ABEC-59DC-4B34-9828-ADEB2A96AE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82411189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6694E0E7-AFF5-4662-88A7-8BCC573BAD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6E94A05A-75BC-4F00-BE88-DF4D54A6A8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8653966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C70C9DA5-761A-474F-8280-81209D47BB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EF57E33D-36BF-40D8-8FEC-3280DBCEA9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4512257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ver Off-white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4C1B70F8-203F-4CBF-89F0-5BD31F491C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0B74323D-5DC2-442E-8D2C-60C38C61ED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19876152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ver Off-white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BF9F054F-B988-4B44-B835-A7FA41383A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63B28838-7052-45DA-9B61-4B70D7C6AB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33173306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ver Whit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a:buNone/>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1984"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7" name="Picture Placeholder 16">
            <a:extLst>
              <a:ext uri="{FF2B5EF4-FFF2-40B4-BE49-F238E27FC236}">
                <a16:creationId xmlns:a16="http://schemas.microsoft.com/office/drawing/2014/main" id="{A9C6AA80-1D88-4B48-A2CE-E72C1139A461}"/>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03FCD052-44EE-41F3-AF2C-8FEB282B3A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6589F299-8F1B-4A8E-9481-83FF7AED21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10253570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ver White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FB4E3254-563D-45FB-949D-FE03BD91FE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35B8EE25-410D-47C1-96C0-4FD5523A96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2136468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ver White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F98523A5-26E3-4720-B1F6-912296096D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C32378E5-605A-46A3-874C-9640F31604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25889071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ver Black (1) No Im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8" name="Graphic 7">
            <a:extLst>
              <a:ext uri="{FF2B5EF4-FFF2-40B4-BE49-F238E27FC236}">
                <a16:creationId xmlns:a16="http://schemas.microsoft.com/office/drawing/2014/main" id="{B8DB61D0-2BAB-45A6-BF11-AD7063B63F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297" y="1177325"/>
            <a:ext cx="2769519" cy="841373"/>
          </a:xfrm>
          <a:prstGeom prst="rect">
            <a:avLst/>
          </a:prstGeom>
        </p:spPr>
      </p:pic>
      <p:pic>
        <p:nvPicPr>
          <p:cNvPr id="9" name="Graphic 8">
            <a:extLst>
              <a:ext uri="{FF2B5EF4-FFF2-40B4-BE49-F238E27FC236}">
                <a16:creationId xmlns:a16="http://schemas.microsoft.com/office/drawing/2014/main" id="{CD171D28-83AE-4396-A33E-24F667E69A1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40793314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ver Black (1) Im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47" name="Picture Placeholder 16">
            <a:extLst>
              <a:ext uri="{FF2B5EF4-FFF2-40B4-BE49-F238E27FC236}">
                <a16:creationId xmlns:a16="http://schemas.microsoft.com/office/drawing/2014/main" id="{FB4A74B6-8FA4-5449-937D-48612C62E152}"/>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BFB3D4E6-9944-4903-99EC-F1EA9EEABA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297" y="1177325"/>
            <a:ext cx="2769519" cy="841373"/>
          </a:xfrm>
          <a:prstGeom prst="rect">
            <a:avLst/>
          </a:prstGeom>
        </p:spPr>
      </p:pic>
      <p:pic>
        <p:nvPicPr>
          <p:cNvPr id="10" name="Graphic 9">
            <a:extLst>
              <a:ext uri="{FF2B5EF4-FFF2-40B4-BE49-F238E27FC236}">
                <a16:creationId xmlns:a16="http://schemas.microsoft.com/office/drawing/2014/main" id="{AB874B94-B9DC-427F-B252-6A2F09E4A3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91048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 Text : Yellow">
    <p:spTree>
      <p:nvGrpSpPr>
        <p:cNvPr id="1" name=""/>
        <p:cNvGrpSpPr/>
        <p:nvPr/>
      </p:nvGrpSpPr>
      <p:grpSpPr>
        <a:xfrm>
          <a:off x="0" y="0"/>
          <a:ext cx="0" cy="0"/>
          <a:chOff x="0" y="0"/>
          <a:chExt cx="0" cy="0"/>
        </a:xfrm>
      </p:grpSpPr>
      <p:sp>
        <p:nvSpPr>
          <p:cNvPr id="13" name="Shape 44">
            <a:extLst>
              <a:ext uri="{FF2B5EF4-FFF2-40B4-BE49-F238E27FC236}">
                <a16:creationId xmlns:a16="http://schemas.microsoft.com/office/drawing/2014/main" id="{220A0DC3-CA0E-9349-AC44-D7B89B677957}"/>
              </a:ext>
            </a:extLst>
          </p:cNvPr>
          <p:cNvSpPr/>
          <p:nvPr userDrawn="1"/>
        </p:nvSpPr>
        <p:spPr>
          <a:xfrm>
            <a:off x="6719093" y="-16208"/>
            <a:ext cx="6719094" cy="7575883"/>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8312101" y="4443963"/>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1" name="Shape 44">
            <a:extLst>
              <a:ext uri="{FF2B5EF4-FFF2-40B4-BE49-F238E27FC236}">
                <a16:creationId xmlns:a16="http://schemas.microsoft.com/office/drawing/2014/main" id="{BD5A6E04-9FBE-EE49-8097-33CB1541D3FA}"/>
              </a:ext>
            </a:extLst>
          </p:cNvPr>
          <p:cNvSpPr/>
          <p:nvPr userDrawn="1"/>
        </p:nvSpPr>
        <p:spPr>
          <a:xfrm>
            <a:off x="0" y="-16208"/>
            <a:ext cx="6719094" cy="757588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2" name="Rectangle 11">
            <a:extLst>
              <a:ext uri="{FF2B5EF4-FFF2-40B4-BE49-F238E27FC236}">
                <a16:creationId xmlns:a16="http://schemas.microsoft.com/office/drawing/2014/main" id="{CE682A84-ACF0-BE41-85FC-3C09F89F71C0}"/>
              </a:ext>
            </a:extLst>
          </p:cNvPr>
          <p:cNvSpPr/>
          <p:nvPr userDrawn="1"/>
        </p:nvSpPr>
        <p:spPr>
          <a:xfrm>
            <a:off x="1544067" y="233033"/>
            <a:ext cx="22989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A871D97-9D98-E54F-8D77-B5FE015755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7401" y="7109081"/>
            <a:ext cx="465112" cy="465155"/>
          </a:xfrm>
          <a:prstGeom prst="rect">
            <a:avLst/>
          </a:prstGeom>
        </p:spPr>
      </p:pic>
      <p:pic>
        <p:nvPicPr>
          <p:cNvPr id="20" name="Graphic 19">
            <a:extLst>
              <a:ext uri="{FF2B5EF4-FFF2-40B4-BE49-F238E27FC236}">
                <a16:creationId xmlns:a16="http://schemas.microsoft.com/office/drawing/2014/main" id="{D6D92E8D-6701-7840-95DD-6CB86DA4601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809721" y="3091392"/>
            <a:ext cx="410741" cy="397141"/>
          </a:xfrm>
          <a:prstGeom prst="rect">
            <a:avLst/>
          </a:prstGeom>
        </p:spPr>
      </p:pic>
      <p:pic>
        <p:nvPicPr>
          <p:cNvPr id="25" name="Graphic 24">
            <a:extLst>
              <a:ext uri="{FF2B5EF4-FFF2-40B4-BE49-F238E27FC236}">
                <a16:creationId xmlns:a16="http://schemas.microsoft.com/office/drawing/2014/main" id="{DD6D4654-8FCF-3E44-8105-00B5E9FEC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36700" y="1136426"/>
            <a:ext cx="410741" cy="397141"/>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8312100" y="1466321"/>
            <a:ext cx="4077685" cy="1585734"/>
          </a:xfrm>
          <a:prstGeom prst="rect">
            <a:avLst/>
          </a:prstGeom>
        </p:spPr>
        <p:txBody>
          <a:bodyPr lIns="0"/>
          <a:lstStyle>
            <a:lvl1pPr marL="13998" indent="-13998">
              <a:buNone/>
              <a:tabLst/>
              <a:defRPr sz="32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Picture Placeholder 32">
            <a:extLst>
              <a:ext uri="{FF2B5EF4-FFF2-40B4-BE49-F238E27FC236}">
                <a16:creationId xmlns:a16="http://schemas.microsoft.com/office/drawing/2014/main" id="{F1639418-F8E9-CE4D-892C-32FEDFF1ECD7}"/>
              </a:ext>
            </a:extLst>
          </p:cNvPr>
          <p:cNvSpPr>
            <a:spLocks noGrp="1"/>
          </p:cNvSpPr>
          <p:nvPr>
            <p:ph type="pic" sz="quarter" idx="12"/>
          </p:nvPr>
        </p:nvSpPr>
        <p:spPr>
          <a:xfrm>
            <a:off x="-7980" y="0"/>
            <a:ext cx="6721113" cy="7543467"/>
          </a:xfrm>
          <a:prstGeom prst="rect">
            <a:avLst/>
          </a:prstGeom>
          <a:ln>
            <a:noFill/>
          </a:ln>
        </p:spPr>
        <p:txBody>
          <a:bodyPr anchor="ctr"/>
          <a:lstStyle>
            <a:lvl1pPr algn="ctr">
              <a:buNone/>
              <a:defRPr b="0" i="0">
                <a:latin typeface="Arial Nova Light" panose="020B03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4603655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ver Black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11" name="Graphic 10">
            <a:extLst>
              <a:ext uri="{FF2B5EF4-FFF2-40B4-BE49-F238E27FC236}">
                <a16:creationId xmlns:a16="http://schemas.microsoft.com/office/drawing/2014/main" id="{67934F84-6112-4513-8E4D-6830A933AD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62633" y="1177325"/>
            <a:ext cx="2769519" cy="841373"/>
          </a:xfrm>
          <a:prstGeom prst="rect">
            <a:avLst/>
          </a:prstGeom>
        </p:spPr>
      </p:pic>
      <p:pic>
        <p:nvPicPr>
          <p:cNvPr id="12" name="Graphic 11">
            <a:extLst>
              <a:ext uri="{FF2B5EF4-FFF2-40B4-BE49-F238E27FC236}">
                <a16:creationId xmlns:a16="http://schemas.microsoft.com/office/drawing/2014/main" id="{B174CA65-6840-4ADD-B7F4-0FA7DA0B16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112263258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ver Logo ">
    <p:spTree>
      <p:nvGrpSpPr>
        <p:cNvPr id="1" name=""/>
        <p:cNvGrpSpPr/>
        <p:nvPr/>
      </p:nvGrpSpPr>
      <p:grpSpPr>
        <a:xfrm>
          <a:off x="0" y="0"/>
          <a:ext cx="0" cy="0"/>
          <a:chOff x="0" y="0"/>
          <a:chExt cx="0" cy="0"/>
        </a:xfrm>
      </p:grpSpPr>
      <p:sp>
        <p:nvSpPr>
          <p:cNvPr id="34" name="Shape 44">
            <a:extLst>
              <a:ext uri="{FF2B5EF4-FFF2-40B4-BE49-F238E27FC236}">
                <a16:creationId xmlns:a16="http://schemas.microsoft.com/office/drawing/2014/main" id="{EECC0FD8-9CC3-A146-905D-18464888A0AD}"/>
              </a:ext>
            </a:extLst>
          </p:cNvPr>
          <p:cNvSpPr/>
          <p:nvPr userDrawn="1"/>
        </p:nvSpPr>
        <p:spPr>
          <a:xfrm>
            <a:off x="-2382" y="0"/>
            <a:ext cx="13440781"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a:extLst>
              <a:ext uri="{FF2B5EF4-FFF2-40B4-BE49-F238E27FC236}">
                <a16:creationId xmlns:a16="http://schemas.microsoft.com/office/drawing/2014/main" id="{73A1F2D7-0659-1743-BF33-3395D5A5033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3046" r="80574"/>
          <a:stretch/>
        </p:blipFill>
        <p:spPr>
          <a:xfrm rot="16200000">
            <a:off x="10184418" y="4310876"/>
            <a:ext cx="1473782" cy="5079467"/>
          </a:xfrm>
          <a:prstGeom prst="rect">
            <a:avLst/>
          </a:prstGeom>
        </p:spPr>
      </p:pic>
      <p:pic>
        <p:nvPicPr>
          <p:cNvPr id="27" name="Graphic 26">
            <a:extLst>
              <a:ext uri="{FF2B5EF4-FFF2-40B4-BE49-F238E27FC236}">
                <a16:creationId xmlns:a16="http://schemas.microsoft.com/office/drawing/2014/main" id="{BC5F22A6-59E6-D048-9054-C1CA0B8468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82" y="-10049"/>
            <a:ext cx="3160252" cy="3160252"/>
          </a:xfrm>
          <a:prstGeom prst="rect">
            <a:avLst/>
          </a:prstGeom>
        </p:spPr>
      </p:pic>
      <p:sp>
        <p:nvSpPr>
          <p:cNvPr id="30" name="Slide Number Placeholder 1">
            <a:extLst>
              <a:ext uri="{FF2B5EF4-FFF2-40B4-BE49-F238E27FC236}">
                <a16:creationId xmlns:a16="http://schemas.microsoft.com/office/drawing/2014/main" id="{A3AAFCBE-ED5D-6248-B9B9-2376C1DDE050}"/>
              </a:ext>
            </a:extLst>
          </p:cNvPr>
          <p:cNvSpPr txBox="1">
            <a:spLocks/>
          </p:cNvSpPr>
          <p:nvPr userDrawn="1"/>
        </p:nvSpPr>
        <p:spPr>
          <a:xfrm>
            <a:off x="1769083" y="7154285"/>
            <a:ext cx="2641167" cy="433216"/>
          </a:xfrm>
          <a:prstGeom prst="rect">
            <a:avLst/>
          </a:prstGeom>
        </p:spPr>
        <p:txBody>
          <a:bodyPr lIns="0" tIns="0" rIns="0" bIns="0" anchor="ctr" anchorCtr="0">
            <a:noAutofit/>
          </a:bodyPr>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650" b="0" i="0" u="none" strike="noStrike" kern="500" cap="none" spc="0" normalizeH="0" baseline="0" noProof="0" dirty="0">
                <a:ln>
                  <a:noFill/>
                </a:ln>
                <a:solidFill>
                  <a:srgbClr val="070914"/>
                </a:solidFill>
                <a:effectLst/>
                <a:uLnTx/>
                <a:uFillTx/>
                <a:latin typeface="Arial" panose="020B0604020202020204"/>
                <a:ea typeface="+mn-ea"/>
                <a:cs typeface="Arial"/>
              </a:rPr>
              <a:t>Confidential, for internal distribution only. All rights reserved </a:t>
            </a:r>
            <a:r>
              <a:rPr kumimoji="0" lang="en-US" sz="650" b="0" i="0" u="none" strike="noStrike" kern="500" cap="none" spc="0" normalizeH="0" baseline="0" noProof="0" dirty="0">
                <a:ln>
                  <a:noFill/>
                </a:ln>
                <a:solidFill>
                  <a:srgbClr val="070914"/>
                </a:solidFill>
                <a:effectLst/>
                <a:uLnTx/>
                <a:uFillTx/>
                <a:latin typeface="Arial" panose="020B0604020202020204"/>
                <a:ea typeface="+mn-ea"/>
                <a:cs typeface="Arial"/>
              </a:rPr>
              <a:t>© 2020</a:t>
            </a:r>
            <a:endParaRPr kumimoji="0" lang="en-GB" sz="650" b="0" i="0" u="none" strike="noStrike" kern="500" cap="none" spc="0" normalizeH="0" baseline="0" noProof="0" dirty="0">
              <a:ln>
                <a:noFill/>
              </a:ln>
              <a:solidFill>
                <a:srgbClr val="070914"/>
              </a:solidFill>
              <a:effectLst/>
              <a:uLnTx/>
              <a:uFillTx/>
              <a:latin typeface="Arial" panose="020B0604020202020204"/>
              <a:ea typeface="+mn-ea"/>
              <a:cs typeface="Arial"/>
            </a:endParaRPr>
          </a:p>
        </p:txBody>
      </p:sp>
      <p:grpSp>
        <p:nvGrpSpPr>
          <p:cNvPr id="31" name="Group 30">
            <a:extLst>
              <a:ext uri="{FF2B5EF4-FFF2-40B4-BE49-F238E27FC236}">
                <a16:creationId xmlns:a16="http://schemas.microsoft.com/office/drawing/2014/main" id="{ABEE8061-DAEB-F64E-840C-8CFF17706252}"/>
              </a:ext>
            </a:extLst>
          </p:cNvPr>
          <p:cNvGrpSpPr/>
          <p:nvPr userDrawn="1"/>
        </p:nvGrpSpPr>
        <p:grpSpPr>
          <a:xfrm>
            <a:off x="10921309" y="6628551"/>
            <a:ext cx="2213238" cy="525734"/>
            <a:chOff x="6237070" y="571328"/>
            <a:chExt cx="3252195" cy="772529"/>
          </a:xfrm>
        </p:grpSpPr>
        <p:pic>
          <p:nvPicPr>
            <p:cNvPr id="32" name="Graphic 31">
              <a:extLst>
                <a:ext uri="{FF2B5EF4-FFF2-40B4-BE49-F238E27FC236}">
                  <a16:creationId xmlns:a16="http://schemas.microsoft.com/office/drawing/2014/main" id="{167D24AE-723F-034A-870C-2AB02203FC3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37070" y="571328"/>
              <a:ext cx="755786" cy="755786"/>
            </a:xfrm>
            <a:prstGeom prst="rect">
              <a:avLst/>
            </a:prstGeom>
          </p:spPr>
        </p:pic>
        <p:pic>
          <p:nvPicPr>
            <p:cNvPr id="33" name="Graphic 32">
              <a:extLst>
                <a:ext uri="{FF2B5EF4-FFF2-40B4-BE49-F238E27FC236}">
                  <a16:creationId xmlns:a16="http://schemas.microsoft.com/office/drawing/2014/main" id="{D9D6410D-5834-C54F-BCE8-9424C0A5B1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9927" y="588071"/>
              <a:ext cx="2339338" cy="755786"/>
            </a:xfrm>
            <a:prstGeom prst="rect">
              <a:avLst/>
            </a:prstGeom>
          </p:spPr>
        </p:pic>
      </p:grpSp>
      <p:sp>
        <p:nvSpPr>
          <p:cNvPr id="11" name="Text Placeholder 3">
            <a:extLst>
              <a:ext uri="{FF2B5EF4-FFF2-40B4-BE49-F238E27FC236}">
                <a16:creationId xmlns:a16="http://schemas.microsoft.com/office/drawing/2014/main" id="{4F753646-7448-CD4E-91C8-0FA427D3D143}"/>
              </a:ext>
            </a:extLst>
          </p:cNvPr>
          <p:cNvSpPr>
            <a:spLocks noGrp="1"/>
          </p:cNvSpPr>
          <p:nvPr>
            <p:ph type="body" sz="quarter" idx="12" hasCustomPrompt="1"/>
          </p:nvPr>
        </p:nvSpPr>
        <p:spPr>
          <a:xfrm>
            <a:off x="2829719" y="2126687"/>
            <a:ext cx="7467840" cy="2688173"/>
          </a:xfrm>
          <a:prstGeom prst="rect">
            <a:avLst/>
          </a:prstGeom>
        </p:spPr>
        <p:txBody>
          <a:bodyPr lIns="0"/>
          <a:lstStyle>
            <a:lvl1pPr marL="13998" indent="-13998">
              <a:buNone/>
              <a:tabLst/>
              <a:defRPr sz="4000" b="1" i="0">
                <a:solidFill>
                  <a:schemeClr val="bg1"/>
                </a:solidFill>
                <a:latin typeface="Arial Nova" panose="020B0504020202020204" pitchFamily="34" charset="0"/>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405D4356-823A-3943-91D4-275555516FB3}"/>
              </a:ext>
            </a:extLst>
          </p:cNvPr>
          <p:cNvSpPr>
            <a:spLocks noGrp="1"/>
          </p:cNvSpPr>
          <p:nvPr>
            <p:ph type="body" sz="quarter" idx="13" hasCustomPrompt="1"/>
          </p:nvPr>
        </p:nvSpPr>
        <p:spPr>
          <a:xfrm>
            <a:off x="2829719" y="5128357"/>
            <a:ext cx="3277991" cy="361270"/>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pic>
        <p:nvPicPr>
          <p:cNvPr id="14" name="Graphic 13">
            <a:extLst>
              <a:ext uri="{FF2B5EF4-FFF2-40B4-BE49-F238E27FC236}">
                <a16:creationId xmlns:a16="http://schemas.microsoft.com/office/drawing/2014/main" id="{58B00D06-2E88-4898-8C42-E7528EB2F35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155835" y="4632003"/>
            <a:ext cx="2000250" cy="1076325"/>
          </a:xfrm>
          <a:prstGeom prst="rect">
            <a:avLst/>
          </a:prstGeom>
        </p:spPr>
      </p:pic>
    </p:spTree>
    <p:extLst>
      <p:ext uri="{BB962C8B-B14F-4D97-AF65-F5344CB8AC3E}">
        <p14:creationId xmlns:p14="http://schemas.microsoft.com/office/powerpoint/2010/main" val="6816423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accent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683CB0D-789F-BE46-A405-F9246DAD2D5B}"/>
              </a:ext>
            </a:extLst>
          </p:cNvPr>
          <p:cNvSpPr/>
          <p:nvPr userDrawn="1"/>
        </p:nvSpPr>
        <p:spPr>
          <a:xfrm>
            <a:off x="328874" y="3753637"/>
            <a:ext cx="626974" cy="203582"/>
          </a:xfrm>
          <a:prstGeom prst="rect">
            <a:avLst/>
          </a:prstGeom>
          <a:solidFill>
            <a:schemeClr val="bg1"/>
          </a:solidFill>
          <a:ln w="12700">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4" name="Rectangle 13">
            <a:extLst>
              <a:ext uri="{FF2B5EF4-FFF2-40B4-BE49-F238E27FC236}">
                <a16:creationId xmlns:a16="http://schemas.microsoft.com/office/drawing/2014/main" id="{1C03CB8D-6655-944F-BD30-4A51F3284768}"/>
              </a:ext>
            </a:extLst>
          </p:cNvPr>
          <p:cNvSpPr/>
          <p:nvPr userDrawn="1"/>
        </p:nvSpPr>
        <p:spPr>
          <a:xfrm>
            <a:off x="1547514" y="233847"/>
            <a:ext cx="23011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8" name="Rectangle 17">
            <a:extLst>
              <a:ext uri="{FF2B5EF4-FFF2-40B4-BE49-F238E27FC236}">
                <a16:creationId xmlns:a16="http://schemas.microsoft.com/office/drawing/2014/main" id="{75EF5871-44E2-5344-8E3A-3942D29D8210}"/>
              </a:ext>
            </a:extLst>
          </p:cNvPr>
          <p:cNvSpPr/>
          <p:nvPr userDrawn="1"/>
        </p:nvSpPr>
        <p:spPr>
          <a:xfrm>
            <a:off x="-1" y="1"/>
            <a:ext cx="1060101" cy="7559672"/>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20">
            <a:extLst>
              <a:ext uri="{FF2B5EF4-FFF2-40B4-BE49-F238E27FC236}">
                <a16:creationId xmlns:a16="http://schemas.microsoft.com/office/drawing/2014/main" id="{B82D44F9-3B80-4148-8691-2B53AB24FDBC}"/>
              </a:ext>
            </a:extLst>
          </p:cNvPr>
          <p:cNvSpPr/>
          <p:nvPr userDrawn="1"/>
        </p:nvSpPr>
        <p:spPr>
          <a:xfrm>
            <a:off x="1647257" y="676566"/>
            <a:ext cx="626947" cy="560563"/>
          </a:xfrm>
          <a:prstGeom prst="rect">
            <a:avLst/>
          </a:prstGeom>
          <a:solidFill>
            <a:schemeClr val="bg1"/>
          </a:solidFill>
          <a:ln w="12700">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0" name="Graphic 19">
            <a:extLst>
              <a:ext uri="{FF2B5EF4-FFF2-40B4-BE49-F238E27FC236}">
                <a16:creationId xmlns:a16="http://schemas.microsoft.com/office/drawing/2014/main" id="{8814DAFB-AED4-614E-B08F-8DDA67673B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11551001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3" name="Rectangle 22">
            <a:extLst>
              <a:ext uri="{FF2B5EF4-FFF2-40B4-BE49-F238E27FC236}">
                <a16:creationId xmlns:a16="http://schemas.microsoft.com/office/drawing/2014/main" id="{C3A46A7E-5A6C-3E4A-922E-BF15B1F0E7B8}"/>
              </a:ext>
            </a:extLst>
          </p:cNvPr>
          <p:cNvSpPr/>
          <p:nvPr userDrawn="1"/>
        </p:nvSpPr>
        <p:spPr>
          <a:xfrm>
            <a:off x="-1" y="1"/>
            <a:ext cx="1060101" cy="755967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5" name="Rectangle 24">
            <a:extLst>
              <a:ext uri="{FF2B5EF4-FFF2-40B4-BE49-F238E27FC236}">
                <a16:creationId xmlns:a16="http://schemas.microsoft.com/office/drawing/2014/main" id="{AEE10833-D020-CB48-9417-0BADDABF5586}"/>
              </a:ext>
            </a:extLst>
          </p:cNvPr>
          <p:cNvSpPr/>
          <p:nvPr userDrawn="1"/>
        </p:nvSpPr>
        <p:spPr>
          <a:xfrm>
            <a:off x="-1" y="1"/>
            <a:ext cx="1060101" cy="7559672"/>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A71AF008-D3D8-1647-98E2-EA7D2320E6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5708256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ivider : Off-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636EDB-1383-4046-9304-828CBDD42792}"/>
              </a:ext>
            </a:extLst>
          </p:cNvPr>
          <p:cNvSpPr/>
          <p:nvPr userDrawn="1"/>
        </p:nvSpPr>
        <p:spPr>
          <a:xfrm>
            <a:off x="0" y="0"/>
            <a:ext cx="13453082"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dirty="0"/>
          </a:p>
        </p:txBody>
      </p:sp>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bg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1C03CB8D-6655-944F-BD30-4A51F3284768}"/>
              </a:ext>
            </a:extLst>
          </p:cNvPr>
          <p:cNvSpPr/>
          <p:nvPr userDrawn="1"/>
        </p:nvSpPr>
        <p:spPr>
          <a:xfrm>
            <a:off x="1547514" y="233847"/>
            <a:ext cx="23011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003A9C8F-8FC1-7A48-A37B-9949A54992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795827" y="6902360"/>
            <a:ext cx="657254" cy="657315"/>
          </a:xfrm>
          <a:prstGeom prst="rect">
            <a:avLst/>
          </a:prstGeom>
        </p:spPr>
      </p:pic>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8" name="Rectangle 17">
            <a:extLst>
              <a:ext uri="{FF2B5EF4-FFF2-40B4-BE49-F238E27FC236}">
                <a16:creationId xmlns:a16="http://schemas.microsoft.com/office/drawing/2014/main" id="{1F4C9F6F-74B9-9D41-BDAF-2AAFAAF9B8D5}"/>
              </a:ext>
            </a:extLst>
          </p:cNvPr>
          <p:cNvSpPr/>
          <p:nvPr userDrawn="1"/>
        </p:nvSpPr>
        <p:spPr>
          <a:xfrm>
            <a:off x="1647257" y="676566"/>
            <a:ext cx="626947" cy="560563"/>
          </a:xfrm>
          <a:prstGeom prst="rect">
            <a:avLst/>
          </a:prstGeom>
          <a:solidFill>
            <a:srgbClr val="F0EDEB"/>
          </a:solidFill>
          <a:ln w="12700">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D99BFEFC-4ADE-6D49-9C27-49DF07DF34D3}"/>
              </a:ext>
            </a:extLst>
          </p:cNvPr>
          <p:cNvSpPr/>
          <p:nvPr userDrawn="1"/>
        </p:nvSpPr>
        <p:spPr>
          <a:xfrm>
            <a:off x="-1" y="1"/>
            <a:ext cx="1060101" cy="755967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57EA4084-B5FC-0442-8AED-BDC133B0AC22}"/>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133915121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ivider Text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1243584" y="2361248"/>
            <a:ext cx="10515600" cy="3496831"/>
          </a:xfrm>
          <a:prstGeom prst="rect">
            <a:avLst/>
          </a:prstGeom>
        </p:spPr>
        <p:txBody>
          <a:bodyPr lIns="0" anchor="b"/>
          <a:lstStyle>
            <a:lvl1pPr marL="0" indent="0">
              <a:lnSpc>
                <a:spcPct val="90000"/>
              </a:lnSpc>
              <a:spcBef>
                <a:spcPts val="600"/>
              </a:spcBef>
              <a:buNone/>
              <a:tabLst/>
              <a:defRPr sz="60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Rectangle 28">
            <a:extLst>
              <a:ext uri="{FF2B5EF4-FFF2-40B4-BE49-F238E27FC236}">
                <a16:creationId xmlns:a16="http://schemas.microsoft.com/office/drawing/2014/main" id="{564B6E59-1AF8-9F46-8662-7113BD61674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1243584" y="6070753"/>
            <a:ext cx="8163887" cy="1315654"/>
          </a:xfrm>
          <a:prstGeom prst="rect">
            <a:avLst/>
          </a:prstGeom>
        </p:spPr>
        <p:txBody>
          <a:bodyPr lIns="0" anchor="t"/>
          <a:lstStyle>
            <a:lvl1pPr marL="0" indent="0" algn="l">
              <a:lnSpc>
                <a:spcPct val="100000"/>
              </a:lnSpc>
              <a:spcBef>
                <a:spcPts val="400"/>
              </a:spcBef>
              <a:buNone/>
              <a:tabLst/>
              <a:defRPr lang="en-GB" sz="18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pic>
        <p:nvPicPr>
          <p:cNvPr id="10" name="Graphic 9">
            <a:extLst>
              <a:ext uri="{FF2B5EF4-FFF2-40B4-BE49-F238E27FC236}">
                <a16:creationId xmlns:a16="http://schemas.microsoft.com/office/drawing/2014/main" id="{C4F0FD30-D4A2-8242-ADAE-9AB3F9CDA62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709805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ivider Image /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4227811" y="356463"/>
            <a:ext cx="8303373" cy="3093875"/>
          </a:xfrm>
          <a:prstGeom prst="rect">
            <a:avLst/>
          </a:prstGeom>
        </p:spPr>
        <p:txBody>
          <a:bodyPr lIns="0" anchor="b"/>
          <a:lstStyle>
            <a:lvl1pPr marL="0" indent="0">
              <a:lnSpc>
                <a:spcPct val="90000"/>
              </a:lnSpc>
              <a:spcBef>
                <a:spcPts val="600"/>
              </a:spcBef>
              <a:buNone/>
              <a:tabLst/>
              <a:defRPr sz="60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Rectangle 28">
            <a:extLst>
              <a:ext uri="{FF2B5EF4-FFF2-40B4-BE49-F238E27FC236}">
                <a16:creationId xmlns:a16="http://schemas.microsoft.com/office/drawing/2014/main" id="{564B6E59-1AF8-9F46-8662-7113BD61674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4224528" y="3623105"/>
            <a:ext cx="7802157" cy="1723807"/>
          </a:xfrm>
          <a:prstGeom prst="rect">
            <a:avLst/>
          </a:prstGeom>
        </p:spPr>
        <p:txBody>
          <a:bodyPr lIns="0" anchor="t"/>
          <a:lstStyle>
            <a:lvl1pPr marL="0" indent="0" algn="l">
              <a:lnSpc>
                <a:spcPct val="100000"/>
              </a:lnSpc>
              <a:spcBef>
                <a:spcPts val="400"/>
              </a:spcBef>
              <a:buNone/>
              <a:tabLst/>
              <a:defRPr lang="en-GB" sz="18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Picture Placeholder 2">
            <a:extLst>
              <a:ext uri="{FF2B5EF4-FFF2-40B4-BE49-F238E27FC236}">
                <a16:creationId xmlns:a16="http://schemas.microsoft.com/office/drawing/2014/main" id="{2EF8DD08-4422-D54F-894C-55968DA14BB4}"/>
              </a:ext>
            </a:extLst>
          </p:cNvPr>
          <p:cNvSpPr>
            <a:spLocks noGrp="1"/>
          </p:cNvSpPr>
          <p:nvPr>
            <p:ph type="pic" sz="quarter" idx="12" hasCustomPrompt="1"/>
          </p:nvPr>
        </p:nvSpPr>
        <p:spPr>
          <a:xfrm>
            <a:off x="175624" y="0"/>
            <a:ext cx="3646752" cy="3496831"/>
          </a:xfrm>
          <a:prstGeom prst="rect">
            <a:avLst/>
          </a:prstGeom>
        </p:spPr>
        <p:txBody>
          <a:bodyPr anchor="ctr"/>
          <a:lstStyle>
            <a:lvl1pPr marL="0" indent="0" algn="ctr">
              <a:buNone/>
              <a:defRPr sz="2000"/>
            </a:lvl1pPr>
          </a:lstStyle>
          <a:p>
            <a:r>
              <a:rPr lang="en-US" dirty="0"/>
              <a:t>Insert IMG</a:t>
            </a:r>
          </a:p>
        </p:txBody>
      </p:sp>
      <p:cxnSp>
        <p:nvCxnSpPr>
          <p:cNvPr id="11" name="Straight Connector 10">
            <a:extLst>
              <a:ext uri="{FF2B5EF4-FFF2-40B4-BE49-F238E27FC236}">
                <a16:creationId xmlns:a16="http://schemas.microsoft.com/office/drawing/2014/main" id="{41070DAA-7015-A046-9A32-A4E387DB9B38}"/>
              </a:ext>
            </a:extLst>
          </p:cNvPr>
          <p:cNvCxnSpPr/>
          <p:nvPr userDrawn="1"/>
        </p:nvCxnSpPr>
        <p:spPr>
          <a:xfrm>
            <a:off x="4234756" y="3496831"/>
            <a:ext cx="83033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6967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ivider Image Big / Text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3" name="Picture Placeholder 2">
            <a:extLst>
              <a:ext uri="{FF2B5EF4-FFF2-40B4-BE49-F238E27FC236}">
                <a16:creationId xmlns:a16="http://schemas.microsoft.com/office/drawing/2014/main" id="{80C179E1-E15C-B14B-9117-F00DEDAD2D89}"/>
              </a:ext>
            </a:extLst>
          </p:cNvPr>
          <p:cNvSpPr>
            <a:spLocks noGrp="1"/>
          </p:cNvSpPr>
          <p:nvPr>
            <p:ph type="pic" sz="quarter" idx="12" hasCustomPrompt="1"/>
          </p:nvPr>
        </p:nvSpPr>
        <p:spPr>
          <a:xfrm>
            <a:off x="4706" y="0"/>
            <a:ext cx="5642541" cy="7559675"/>
          </a:xfrm>
          <a:prstGeom prst="rect">
            <a:avLst/>
          </a:prstGeom>
        </p:spPr>
        <p:txBody>
          <a:bodyPr anchor="ctr"/>
          <a:lstStyle>
            <a:lvl1pPr marL="0" indent="0" algn="ctr">
              <a:buNone/>
              <a:defRPr sz="2000"/>
            </a:lvl1pPr>
          </a:lstStyle>
          <a:p>
            <a:r>
              <a:rPr lang="en-US" dirty="0"/>
              <a:t>Insert IMG</a:t>
            </a: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6223148" y="2301980"/>
            <a:ext cx="6198458" cy="3496831"/>
          </a:xfrm>
          <a:prstGeom prst="rect">
            <a:avLst/>
          </a:prstGeom>
        </p:spPr>
        <p:txBody>
          <a:bodyPr lIns="0" anchor="b"/>
          <a:lstStyle>
            <a:lvl1pPr marL="0" indent="0">
              <a:lnSpc>
                <a:spcPct val="90000"/>
              </a:lnSpc>
              <a:spcBef>
                <a:spcPts val="400"/>
              </a:spcBef>
              <a:buNone/>
              <a:tabLst/>
              <a:defRPr sz="48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6223148" y="6000286"/>
            <a:ext cx="5493717" cy="1469896"/>
          </a:xfrm>
          <a:prstGeom prst="rect">
            <a:avLst/>
          </a:prstGeom>
        </p:spPr>
        <p:txBody>
          <a:bodyPr lIns="0" anchor="t"/>
          <a:lstStyle>
            <a:lvl1pPr marL="0" indent="0">
              <a:lnSpc>
                <a:spcPct val="100000"/>
              </a:lnSpc>
              <a:spcBef>
                <a:spcPts val="400"/>
              </a:spcBef>
              <a:buNone/>
              <a:tabLst/>
              <a:defRPr lang="en-GB" sz="16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cxnSp>
        <p:nvCxnSpPr>
          <p:cNvPr id="9" name="Straight Connector 8">
            <a:extLst>
              <a:ext uri="{FF2B5EF4-FFF2-40B4-BE49-F238E27FC236}">
                <a16:creationId xmlns:a16="http://schemas.microsoft.com/office/drawing/2014/main" id="{22BA6D9E-4A35-E747-A936-AF9CE1B553CB}"/>
              </a:ext>
            </a:extLst>
          </p:cNvPr>
          <p:cNvCxnSpPr>
            <a:cxnSpLocks/>
          </p:cNvCxnSpPr>
          <p:nvPr userDrawn="1"/>
        </p:nvCxnSpPr>
        <p:spPr>
          <a:xfrm>
            <a:off x="6223148" y="5855017"/>
            <a:ext cx="66094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7876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ivider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1243584" y="2361248"/>
            <a:ext cx="10515600" cy="3496831"/>
          </a:xfrm>
          <a:prstGeom prst="rect">
            <a:avLst/>
          </a:prstGeom>
        </p:spPr>
        <p:txBody>
          <a:bodyPr lIns="0" anchor="b"/>
          <a:lstStyle>
            <a:lvl1pPr marL="0" indent="0">
              <a:lnSpc>
                <a:spcPct val="90000"/>
              </a:lnSpc>
              <a:spcBef>
                <a:spcPts val="600"/>
              </a:spcBef>
              <a:buNone/>
              <a:tabLst/>
              <a:defRPr sz="60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1243584" y="6070753"/>
            <a:ext cx="8163887" cy="1315654"/>
          </a:xfrm>
          <a:prstGeom prst="rect">
            <a:avLst/>
          </a:prstGeom>
        </p:spPr>
        <p:txBody>
          <a:bodyPr lIns="0" anchor="t"/>
          <a:lstStyle>
            <a:lvl1pPr marL="0" indent="0" algn="l">
              <a:lnSpc>
                <a:spcPct val="100000"/>
              </a:lnSpc>
              <a:spcBef>
                <a:spcPts val="400"/>
              </a:spcBef>
              <a:buNone/>
              <a:tabLst/>
              <a:defRPr lang="en-GB" sz="18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Rectangle 8">
            <a:extLst>
              <a:ext uri="{FF2B5EF4-FFF2-40B4-BE49-F238E27FC236}">
                <a16:creationId xmlns:a16="http://schemas.microsoft.com/office/drawing/2014/main" id="{EFACE0AC-1DEA-AE47-8E82-8039C2F2D856}"/>
              </a:ext>
            </a:extLst>
          </p:cNvPr>
          <p:cNvSpPr/>
          <p:nvPr userDrawn="1"/>
        </p:nvSpPr>
        <p:spPr>
          <a:xfrm>
            <a:off x="-4361" y="0"/>
            <a:ext cx="185335" cy="1397482"/>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904734A4-26F3-9E49-8465-73BD41A66A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855142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ivider Image /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4227811" y="356463"/>
            <a:ext cx="8303373" cy="3093875"/>
          </a:xfrm>
          <a:prstGeom prst="rect">
            <a:avLst/>
          </a:prstGeom>
        </p:spPr>
        <p:txBody>
          <a:bodyPr lIns="0" anchor="b"/>
          <a:lstStyle>
            <a:lvl1pPr marL="0" indent="0">
              <a:lnSpc>
                <a:spcPct val="90000"/>
              </a:lnSpc>
              <a:spcBef>
                <a:spcPts val="600"/>
              </a:spcBef>
              <a:buNone/>
              <a:tabLst/>
              <a:defRPr sz="60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4224528" y="3623105"/>
            <a:ext cx="7802157" cy="1723807"/>
          </a:xfrm>
          <a:prstGeom prst="rect">
            <a:avLst/>
          </a:prstGeom>
        </p:spPr>
        <p:txBody>
          <a:bodyPr lIns="0" anchor="t"/>
          <a:lstStyle>
            <a:lvl1pPr marL="0" indent="0" algn="l">
              <a:lnSpc>
                <a:spcPct val="100000"/>
              </a:lnSpc>
              <a:spcBef>
                <a:spcPts val="400"/>
              </a:spcBef>
              <a:buNone/>
              <a:tabLst/>
              <a:defRPr lang="en-GB" sz="18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Picture Placeholder 2">
            <a:extLst>
              <a:ext uri="{FF2B5EF4-FFF2-40B4-BE49-F238E27FC236}">
                <a16:creationId xmlns:a16="http://schemas.microsoft.com/office/drawing/2014/main" id="{2EF8DD08-4422-D54F-894C-55968DA14BB4}"/>
              </a:ext>
            </a:extLst>
          </p:cNvPr>
          <p:cNvSpPr>
            <a:spLocks noGrp="1"/>
          </p:cNvSpPr>
          <p:nvPr>
            <p:ph type="pic" sz="quarter" idx="12" hasCustomPrompt="1"/>
          </p:nvPr>
        </p:nvSpPr>
        <p:spPr>
          <a:xfrm>
            <a:off x="175624" y="0"/>
            <a:ext cx="3646752" cy="3496831"/>
          </a:xfrm>
          <a:prstGeom prst="rect">
            <a:avLst/>
          </a:prstGeom>
        </p:spPr>
        <p:txBody>
          <a:bodyPr anchor="ctr"/>
          <a:lstStyle>
            <a:lvl1pPr marL="0" indent="0" algn="ctr">
              <a:buNone/>
              <a:defRPr sz="2000"/>
            </a:lvl1pPr>
          </a:lstStyle>
          <a:p>
            <a:r>
              <a:rPr lang="en-US" dirty="0"/>
              <a:t>Insert IMG</a:t>
            </a:r>
          </a:p>
        </p:txBody>
      </p:sp>
      <p:cxnSp>
        <p:nvCxnSpPr>
          <p:cNvPr id="11" name="Straight Connector 10">
            <a:extLst>
              <a:ext uri="{FF2B5EF4-FFF2-40B4-BE49-F238E27FC236}">
                <a16:creationId xmlns:a16="http://schemas.microsoft.com/office/drawing/2014/main" id="{41070DAA-7015-A046-9A32-A4E387DB9B38}"/>
              </a:ext>
            </a:extLst>
          </p:cNvPr>
          <p:cNvCxnSpPr/>
          <p:nvPr userDrawn="1"/>
        </p:nvCxnSpPr>
        <p:spPr>
          <a:xfrm>
            <a:off x="4234756" y="3496831"/>
            <a:ext cx="83033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EDAFC62-DC39-984D-872D-6F69337553C5}"/>
              </a:ext>
            </a:extLst>
          </p:cNvPr>
          <p:cNvSpPr/>
          <p:nvPr userDrawn="1"/>
        </p:nvSpPr>
        <p:spPr>
          <a:xfrm>
            <a:off x="-4361" y="0"/>
            <a:ext cx="185335" cy="1397482"/>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Tree>
    <p:extLst>
      <p:ext uri="{BB962C8B-B14F-4D97-AF65-F5344CB8AC3E}">
        <p14:creationId xmlns:p14="http://schemas.microsoft.com/office/powerpoint/2010/main" val="3502294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8" name="Shape 44">
            <a:extLst>
              <a:ext uri="{FF2B5EF4-FFF2-40B4-BE49-F238E27FC236}">
                <a16:creationId xmlns:a16="http://schemas.microsoft.com/office/drawing/2014/main" id="{7B54D646-86E9-1540-B586-6CD84B544AAD}"/>
              </a:ext>
            </a:extLst>
          </p:cNvPr>
          <p:cNvSpPr/>
          <p:nvPr userDrawn="1"/>
        </p:nvSpPr>
        <p:spPr>
          <a:xfrm>
            <a:off x="-1028" y="0"/>
            <a:ext cx="5853852" cy="7559674"/>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0" indent="0">
              <a:spcBef>
                <a:spcPts val="600"/>
              </a:spcBef>
              <a:buNone/>
              <a:tabLst/>
              <a:defRPr sz="2204"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0" indent="0">
              <a:spcBef>
                <a:spcPts val="600"/>
              </a:spcBef>
              <a:buNone/>
              <a:tabLst/>
              <a:defRPr sz="32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7" name="Picture Placeholder 4">
            <a:extLst>
              <a:ext uri="{FF2B5EF4-FFF2-40B4-BE49-F238E27FC236}">
                <a16:creationId xmlns:a16="http://schemas.microsoft.com/office/drawing/2014/main" id="{9D672EC8-CE8D-2544-8CB3-795D64DD07ED}"/>
              </a:ext>
            </a:extLst>
          </p:cNvPr>
          <p:cNvSpPr>
            <a:spLocks noGrp="1"/>
          </p:cNvSpPr>
          <p:nvPr>
            <p:ph type="pic" sz="quarter" idx="10"/>
          </p:nvPr>
        </p:nvSpPr>
        <p:spPr>
          <a:xfrm>
            <a:off x="5861842" y="0"/>
            <a:ext cx="7576346" cy="7559675"/>
          </a:xfrm>
          <a:prstGeom prst="rect">
            <a:avLst/>
          </a:prstGeom>
          <a:solidFill>
            <a:schemeClr val="bg1"/>
          </a:solidFill>
        </p:spPr>
        <p:txBody>
          <a:bodyPr anchor="ctr"/>
          <a:lstStyle>
            <a:lvl1pPr algn="ctr">
              <a:buNone/>
              <a:defRPr b="0" i="0">
                <a:solidFill>
                  <a:schemeClr val="bg1"/>
                </a:solidFill>
                <a:latin typeface="Arial Nova Light" panose="020B0304020202020204" pitchFamily="34" charset="0"/>
              </a:defRPr>
            </a:lvl1pPr>
          </a:lstStyle>
          <a:p>
            <a:endParaRPr lang="en-US" dirty="0"/>
          </a:p>
        </p:txBody>
      </p:sp>
      <p:sp>
        <p:nvSpPr>
          <p:cNvPr id="9" name="Rectangle 8">
            <a:extLst>
              <a:ext uri="{FF2B5EF4-FFF2-40B4-BE49-F238E27FC236}">
                <a16:creationId xmlns:a16="http://schemas.microsoft.com/office/drawing/2014/main" id="{3ED368D3-6E59-0448-915D-BB2480AC04E0}"/>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0" name="Graphic 9">
            <a:extLst>
              <a:ext uri="{FF2B5EF4-FFF2-40B4-BE49-F238E27FC236}">
                <a16:creationId xmlns:a16="http://schemas.microsoft.com/office/drawing/2014/main" id="{1F088505-7684-E04B-A380-4B7ADE4100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4051800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ivider Image Big /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3" name="Picture Placeholder 2">
            <a:extLst>
              <a:ext uri="{FF2B5EF4-FFF2-40B4-BE49-F238E27FC236}">
                <a16:creationId xmlns:a16="http://schemas.microsoft.com/office/drawing/2014/main" id="{80C179E1-E15C-B14B-9117-F00DEDAD2D89}"/>
              </a:ext>
            </a:extLst>
          </p:cNvPr>
          <p:cNvSpPr>
            <a:spLocks noGrp="1"/>
          </p:cNvSpPr>
          <p:nvPr>
            <p:ph type="pic" sz="quarter" idx="12" hasCustomPrompt="1"/>
          </p:nvPr>
        </p:nvSpPr>
        <p:spPr>
          <a:xfrm>
            <a:off x="4706" y="0"/>
            <a:ext cx="5642541" cy="7559675"/>
          </a:xfrm>
          <a:prstGeom prst="rect">
            <a:avLst/>
          </a:prstGeom>
        </p:spPr>
        <p:txBody>
          <a:bodyPr anchor="ctr"/>
          <a:lstStyle>
            <a:lvl1pPr marL="0" indent="0" algn="ctr">
              <a:buNone/>
              <a:defRPr sz="2000"/>
            </a:lvl1pPr>
          </a:lstStyle>
          <a:p>
            <a:r>
              <a:rPr lang="en-US" dirty="0"/>
              <a:t>Insert IMG</a:t>
            </a: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6223148" y="2301980"/>
            <a:ext cx="6198458" cy="3496831"/>
          </a:xfrm>
          <a:prstGeom prst="rect">
            <a:avLst/>
          </a:prstGeom>
        </p:spPr>
        <p:txBody>
          <a:bodyPr lIns="0" anchor="b"/>
          <a:lstStyle>
            <a:lvl1pPr marL="0" indent="0">
              <a:lnSpc>
                <a:spcPct val="90000"/>
              </a:lnSpc>
              <a:spcBef>
                <a:spcPts val="400"/>
              </a:spcBef>
              <a:buNone/>
              <a:tabLst/>
              <a:defRPr sz="48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6223148" y="6000286"/>
            <a:ext cx="5493717" cy="1469896"/>
          </a:xfrm>
          <a:prstGeom prst="rect">
            <a:avLst/>
          </a:prstGeom>
        </p:spPr>
        <p:txBody>
          <a:bodyPr lIns="0" anchor="t"/>
          <a:lstStyle>
            <a:lvl1pPr marL="0" indent="0">
              <a:lnSpc>
                <a:spcPct val="100000"/>
              </a:lnSpc>
              <a:spcBef>
                <a:spcPts val="400"/>
              </a:spcBef>
              <a:buNone/>
              <a:tabLst/>
              <a:defRPr lang="en-GB" sz="16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cxnSp>
        <p:nvCxnSpPr>
          <p:cNvPr id="9" name="Straight Connector 8">
            <a:extLst>
              <a:ext uri="{FF2B5EF4-FFF2-40B4-BE49-F238E27FC236}">
                <a16:creationId xmlns:a16="http://schemas.microsoft.com/office/drawing/2014/main" id="{22BA6D9E-4A35-E747-A936-AF9CE1B553CB}"/>
              </a:ext>
            </a:extLst>
          </p:cNvPr>
          <p:cNvCxnSpPr>
            <a:cxnSpLocks/>
          </p:cNvCxnSpPr>
          <p:nvPr userDrawn="1"/>
        </p:nvCxnSpPr>
        <p:spPr>
          <a:xfrm>
            <a:off x="6223148" y="5855017"/>
            <a:ext cx="66094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3653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Logo Text / Image ">
    <p:spTree>
      <p:nvGrpSpPr>
        <p:cNvPr id="1" name=""/>
        <p:cNvGrpSpPr/>
        <p:nvPr/>
      </p:nvGrpSpPr>
      <p:grpSpPr>
        <a:xfrm>
          <a:off x="0" y="0"/>
          <a:ext cx="0" cy="0"/>
          <a:chOff x="0" y="0"/>
          <a:chExt cx="0" cy="0"/>
        </a:xfrm>
      </p:grpSpPr>
      <p:sp>
        <p:nvSpPr>
          <p:cNvPr id="21" name="Shape 44">
            <a:extLst>
              <a:ext uri="{FF2B5EF4-FFF2-40B4-BE49-F238E27FC236}">
                <a16:creationId xmlns:a16="http://schemas.microsoft.com/office/drawing/2014/main" id="{BD5A6E04-9FBE-EE49-8097-33CB1541D3FA}"/>
              </a:ext>
            </a:extLst>
          </p:cNvPr>
          <p:cNvSpPr/>
          <p:nvPr userDrawn="1"/>
        </p:nvSpPr>
        <p:spPr>
          <a:xfrm>
            <a:off x="-2019" y="0"/>
            <a:ext cx="6719094"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 name="Graphic 21">
            <a:extLst>
              <a:ext uri="{FF2B5EF4-FFF2-40B4-BE49-F238E27FC236}">
                <a16:creationId xmlns:a16="http://schemas.microsoft.com/office/drawing/2014/main" id="{1E7E9E54-0BB9-DD4B-9952-0EC843D5AA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8" y="-912"/>
            <a:ext cx="2057743" cy="2057932"/>
          </a:xfrm>
          <a:prstGeom prst="rect">
            <a:avLst/>
          </a:prstGeom>
        </p:spPr>
      </p:pic>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C83914F1-E297-3A45-888B-89538C5F5A8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842075" y="5623040"/>
            <a:ext cx="410686" cy="397088"/>
          </a:xfrm>
          <a:prstGeom prst="rect">
            <a:avLst/>
          </a:prstGeom>
        </p:spPr>
      </p:pic>
      <p:pic>
        <p:nvPicPr>
          <p:cNvPr id="28" name="Graphic 27">
            <a:extLst>
              <a:ext uri="{FF2B5EF4-FFF2-40B4-BE49-F238E27FC236}">
                <a16:creationId xmlns:a16="http://schemas.microsoft.com/office/drawing/2014/main" id="{69291D72-EEFE-844B-B7BC-D9090C3E746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5292365" y="2060644"/>
            <a:ext cx="410686" cy="397088"/>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1294712" y="2292765"/>
            <a:ext cx="4129969" cy="1585734"/>
          </a:xfrm>
          <a:prstGeom prst="rect">
            <a:avLst/>
          </a:prstGeom>
        </p:spPr>
        <p:txBody>
          <a:bodyPr lIns="0"/>
          <a:lstStyle>
            <a:lvl1pPr marL="13998" indent="-13998">
              <a:buNone/>
              <a:tabLst/>
              <a:defRPr sz="36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1294712" y="4016093"/>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Picture Placeholder 32">
            <a:extLst>
              <a:ext uri="{FF2B5EF4-FFF2-40B4-BE49-F238E27FC236}">
                <a16:creationId xmlns:a16="http://schemas.microsoft.com/office/drawing/2014/main" id="{DCDFAD36-A1F8-3243-ACEF-E7B3E4D503E0}"/>
              </a:ext>
            </a:extLst>
          </p:cNvPr>
          <p:cNvSpPr>
            <a:spLocks noGrp="1"/>
          </p:cNvSpPr>
          <p:nvPr>
            <p:ph type="pic" sz="quarter" idx="12"/>
          </p:nvPr>
        </p:nvSpPr>
        <p:spPr>
          <a:xfrm>
            <a:off x="6717075" y="10039"/>
            <a:ext cx="6721113" cy="7549636"/>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3131004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Image / Text ">
    <p:spTree>
      <p:nvGrpSpPr>
        <p:cNvPr id="1" name=""/>
        <p:cNvGrpSpPr/>
        <p:nvPr/>
      </p:nvGrpSpPr>
      <p:grpSpPr>
        <a:xfrm>
          <a:off x="0" y="0"/>
          <a:ext cx="0" cy="0"/>
          <a:chOff x="0" y="0"/>
          <a:chExt cx="0" cy="0"/>
        </a:xfrm>
      </p:grpSpPr>
      <p:sp>
        <p:nvSpPr>
          <p:cNvPr id="13" name="Shape 44">
            <a:extLst>
              <a:ext uri="{FF2B5EF4-FFF2-40B4-BE49-F238E27FC236}">
                <a16:creationId xmlns:a16="http://schemas.microsoft.com/office/drawing/2014/main" id="{220A0DC3-CA0E-9349-AC44-D7B89B677957}"/>
              </a:ext>
            </a:extLst>
          </p:cNvPr>
          <p:cNvSpPr/>
          <p:nvPr userDrawn="1"/>
        </p:nvSpPr>
        <p:spPr>
          <a:xfrm>
            <a:off x="6719093" y="-16208"/>
            <a:ext cx="6719094" cy="7575883"/>
          </a:xfrm>
          <a:prstGeom prst="rect">
            <a:avLst/>
          </a:prstGeom>
          <a:solidFill>
            <a:schemeClr val="accent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8312101" y="4443963"/>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1" name="Shape 44">
            <a:extLst>
              <a:ext uri="{FF2B5EF4-FFF2-40B4-BE49-F238E27FC236}">
                <a16:creationId xmlns:a16="http://schemas.microsoft.com/office/drawing/2014/main" id="{BD5A6E04-9FBE-EE49-8097-33CB1541D3FA}"/>
              </a:ext>
            </a:extLst>
          </p:cNvPr>
          <p:cNvSpPr/>
          <p:nvPr userDrawn="1"/>
        </p:nvSpPr>
        <p:spPr>
          <a:xfrm>
            <a:off x="0" y="-16208"/>
            <a:ext cx="6719094" cy="757588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2" name="Rectangle 11">
            <a:extLst>
              <a:ext uri="{FF2B5EF4-FFF2-40B4-BE49-F238E27FC236}">
                <a16:creationId xmlns:a16="http://schemas.microsoft.com/office/drawing/2014/main" id="{CE682A84-ACF0-BE41-85FC-3C09F89F71C0}"/>
              </a:ext>
            </a:extLst>
          </p:cNvPr>
          <p:cNvSpPr/>
          <p:nvPr userDrawn="1"/>
        </p:nvSpPr>
        <p:spPr>
          <a:xfrm>
            <a:off x="1544067" y="233033"/>
            <a:ext cx="22989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A871D97-9D98-E54F-8D77-B5FE015755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7401" y="7109081"/>
            <a:ext cx="465112" cy="465155"/>
          </a:xfrm>
          <a:prstGeom prst="rect">
            <a:avLst/>
          </a:prstGeom>
        </p:spPr>
      </p:pic>
      <p:pic>
        <p:nvPicPr>
          <p:cNvPr id="20" name="Graphic 19">
            <a:extLst>
              <a:ext uri="{FF2B5EF4-FFF2-40B4-BE49-F238E27FC236}">
                <a16:creationId xmlns:a16="http://schemas.microsoft.com/office/drawing/2014/main" id="{D6D92E8D-6701-7840-95DD-6CB86DA4601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809721" y="3091392"/>
            <a:ext cx="410741" cy="397141"/>
          </a:xfrm>
          <a:prstGeom prst="rect">
            <a:avLst/>
          </a:prstGeom>
        </p:spPr>
      </p:pic>
      <p:pic>
        <p:nvPicPr>
          <p:cNvPr id="25" name="Graphic 24">
            <a:extLst>
              <a:ext uri="{FF2B5EF4-FFF2-40B4-BE49-F238E27FC236}">
                <a16:creationId xmlns:a16="http://schemas.microsoft.com/office/drawing/2014/main" id="{DD6D4654-8FCF-3E44-8105-00B5E9FEC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36700" y="1136426"/>
            <a:ext cx="410741" cy="397141"/>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8312100" y="1466321"/>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Picture Placeholder 32">
            <a:extLst>
              <a:ext uri="{FF2B5EF4-FFF2-40B4-BE49-F238E27FC236}">
                <a16:creationId xmlns:a16="http://schemas.microsoft.com/office/drawing/2014/main" id="{F1639418-F8E9-CE4D-892C-32FEDFF1ECD7}"/>
              </a:ext>
            </a:extLst>
          </p:cNvPr>
          <p:cNvSpPr>
            <a:spLocks noGrp="1"/>
          </p:cNvSpPr>
          <p:nvPr>
            <p:ph type="pic" sz="quarter" idx="12"/>
          </p:nvPr>
        </p:nvSpPr>
        <p:spPr>
          <a:xfrm>
            <a:off x="-7980" y="0"/>
            <a:ext cx="6721113" cy="7543467"/>
          </a:xfrm>
          <a:prstGeom prst="rect">
            <a:avLst/>
          </a:prstGeom>
          <a:ln>
            <a:noFill/>
          </a:ln>
        </p:spPr>
        <p:txBody>
          <a:bodyPr anchor="ctr"/>
          <a:lstStyle>
            <a:lvl1pPr algn="ctr">
              <a:buNone/>
              <a:defRPr b="0" i="0">
                <a:latin typeface="Arial Nova Light" panose="020B03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36142814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Quote text /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BB8C-B00D-FC40-B8AC-A540CAD39C41}"/>
              </a:ext>
            </a:extLst>
          </p:cNvPr>
          <p:cNvSpPr/>
          <p:nvPr userDrawn="1"/>
        </p:nvSpPr>
        <p:spPr>
          <a:xfrm>
            <a:off x="5852824" y="0"/>
            <a:ext cx="7585364" cy="75596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accent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3" name="Rectangle 12">
            <a:extLst>
              <a:ext uri="{FF2B5EF4-FFF2-40B4-BE49-F238E27FC236}">
                <a16:creationId xmlns:a16="http://schemas.microsoft.com/office/drawing/2014/main" id="{0F90760A-0D2E-1145-9EBF-8C066545AE98}"/>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59D92D5-1CFD-4642-8CCF-19B62F86444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4785546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text / Imag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BB8C-B00D-FC40-B8AC-A540CAD39C41}"/>
              </a:ext>
            </a:extLst>
          </p:cNvPr>
          <p:cNvSpPr/>
          <p:nvPr userDrawn="1"/>
        </p:nvSpPr>
        <p:spPr>
          <a:xfrm>
            <a:off x="5852824" y="0"/>
            <a:ext cx="7585364"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accent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3" name="Rectangle 12">
            <a:extLst>
              <a:ext uri="{FF2B5EF4-FFF2-40B4-BE49-F238E27FC236}">
                <a16:creationId xmlns:a16="http://schemas.microsoft.com/office/drawing/2014/main" id="{9B51FDFC-2114-1A47-8366-16DD92A92AFD}"/>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D8781F2-8D2B-EF43-810A-107052B19E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11765661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Quote text / Image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0475F5-8769-F142-8C2B-6156511C13D7}"/>
              </a:ext>
            </a:extLst>
          </p:cNvPr>
          <p:cNvSpPr/>
          <p:nvPr userDrawn="1"/>
        </p:nvSpPr>
        <p:spPr>
          <a:xfrm>
            <a:off x="5852825" y="3678046"/>
            <a:ext cx="7597402" cy="2035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accent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3" name="Graphic 22">
            <a:extLst>
              <a:ext uri="{FF2B5EF4-FFF2-40B4-BE49-F238E27FC236}">
                <a16:creationId xmlns:a16="http://schemas.microsoft.com/office/drawing/2014/main" id="{50867602-6144-4D4F-8FB9-452D5E425F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84730" y="7094136"/>
            <a:ext cx="465497" cy="465540"/>
          </a:xfrm>
          <a:prstGeom prst="rect">
            <a:avLst/>
          </a:prstGeom>
        </p:spPr>
      </p:pic>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4" name="Rectangle 13">
            <a:extLst>
              <a:ext uri="{FF2B5EF4-FFF2-40B4-BE49-F238E27FC236}">
                <a16:creationId xmlns:a16="http://schemas.microsoft.com/office/drawing/2014/main" id="{45E86FC8-167E-1449-B9EB-88121478A6EA}"/>
              </a:ext>
            </a:extLst>
          </p:cNvPr>
          <p:cNvSpPr/>
          <p:nvPr userDrawn="1"/>
        </p:nvSpPr>
        <p:spPr>
          <a:xfrm>
            <a:off x="-10047" y="1"/>
            <a:ext cx="166457" cy="139747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defTabSz="914400">
              <a:spcAft>
                <a:spcPts val="600"/>
              </a:spcAft>
              <a:defRPr/>
            </a:pPr>
            <a:endParaRPr lang="en-GB" sz="1200"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06DDA73E-69C0-0941-A368-9CC9FD20762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4538472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Quote text / Image x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0475F5-8769-F142-8C2B-6156511C13D7}"/>
              </a:ext>
            </a:extLst>
          </p:cNvPr>
          <p:cNvSpPr/>
          <p:nvPr userDrawn="1"/>
        </p:nvSpPr>
        <p:spPr>
          <a:xfrm>
            <a:off x="5852825" y="3678046"/>
            <a:ext cx="7597402" cy="2035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5861842" y="1"/>
            <a:ext cx="7576346" cy="3727716"/>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accent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9" y="3727716"/>
            <a:ext cx="5862869"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6" name="Picture Placeholder 4">
            <a:extLst>
              <a:ext uri="{FF2B5EF4-FFF2-40B4-BE49-F238E27FC236}">
                <a16:creationId xmlns:a16="http://schemas.microsoft.com/office/drawing/2014/main" id="{DA10CE74-1DD5-034C-8AB0-D8BCB069FEA3}"/>
              </a:ext>
            </a:extLst>
          </p:cNvPr>
          <p:cNvSpPr>
            <a:spLocks noGrp="1"/>
          </p:cNvSpPr>
          <p:nvPr>
            <p:ph type="pic" sz="quarter" idx="13"/>
          </p:nvPr>
        </p:nvSpPr>
        <p:spPr>
          <a:xfrm>
            <a:off x="5861842" y="3742261"/>
            <a:ext cx="3820777" cy="3816208"/>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7" name="Picture Placeholder 4">
            <a:extLst>
              <a:ext uri="{FF2B5EF4-FFF2-40B4-BE49-F238E27FC236}">
                <a16:creationId xmlns:a16="http://schemas.microsoft.com/office/drawing/2014/main" id="{202F7400-1618-FC42-BEB2-887618E82640}"/>
              </a:ext>
            </a:extLst>
          </p:cNvPr>
          <p:cNvSpPr>
            <a:spLocks noGrp="1"/>
          </p:cNvSpPr>
          <p:nvPr>
            <p:ph type="pic" sz="quarter" idx="14"/>
          </p:nvPr>
        </p:nvSpPr>
        <p:spPr>
          <a:xfrm>
            <a:off x="9691636" y="3743467"/>
            <a:ext cx="3746553" cy="3816207"/>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23" name="Rectangle 22">
            <a:extLst>
              <a:ext uri="{FF2B5EF4-FFF2-40B4-BE49-F238E27FC236}">
                <a16:creationId xmlns:a16="http://schemas.microsoft.com/office/drawing/2014/main" id="{7F6FCAB6-5886-C444-A694-EBFF6AB99C83}"/>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4CB87802-AE04-4748-8B0B-A5DBAF042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6982141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Quote text / Imag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70782-D043-894D-BA35-72939C9361AB}"/>
              </a:ext>
            </a:extLst>
          </p:cNvPr>
          <p:cNvSpPr/>
          <p:nvPr userDrawn="1"/>
        </p:nvSpPr>
        <p:spPr>
          <a:xfrm>
            <a:off x="0" y="-5389"/>
            <a:ext cx="5708620" cy="4282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51" name="Picture Placeholder 3">
            <a:extLst>
              <a:ext uri="{FF2B5EF4-FFF2-40B4-BE49-F238E27FC236}">
                <a16:creationId xmlns:a16="http://schemas.microsoft.com/office/drawing/2014/main" id="{88486727-1627-7E47-B308-9A64717E7233}"/>
              </a:ext>
            </a:extLst>
          </p:cNvPr>
          <p:cNvSpPr>
            <a:spLocks noGrp="1"/>
          </p:cNvSpPr>
          <p:nvPr>
            <p:ph type="pic" sz="quarter" idx="10"/>
          </p:nvPr>
        </p:nvSpPr>
        <p:spPr>
          <a:xfrm>
            <a:off x="5739957" y="0"/>
            <a:ext cx="7698231"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37" name="Shape 44">
            <a:extLst>
              <a:ext uri="{FF2B5EF4-FFF2-40B4-BE49-F238E27FC236}">
                <a16:creationId xmlns:a16="http://schemas.microsoft.com/office/drawing/2014/main" id="{FCB55B74-0FD2-1D42-B42D-186B656755FE}"/>
              </a:ext>
            </a:extLst>
          </p:cNvPr>
          <p:cNvSpPr/>
          <p:nvPr userDrawn="1"/>
        </p:nvSpPr>
        <p:spPr>
          <a:xfrm>
            <a:off x="-12894" y="4277148"/>
            <a:ext cx="5721514" cy="3297523"/>
          </a:xfrm>
          <a:prstGeom prst="rect">
            <a:avLst/>
          </a:prstGeom>
          <a:solidFill>
            <a:schemeClr val="accent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CD39D8DC-9C6F-2A4F-9202-8AFD0139FB4A}"/>
              </a:ext>
            </a:extLst>
          </p:cNvPr>
          <p:cNvSpPr/>
          <p:nvPr userDrawn="1"/>
        </p:nvSpPr>
        <p:spPr>
          <a:xfrm>
            <a:off x="1527580" y="230828"/>
            <a:ext cx="2273518"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42" name="Graphic 41">
            <a:extLst>
              <a:ext uri="{FF2B5EF4-FFF2-40B4-BE49-F238E27FC236}">
                <a16:creationId xmlns:a16="http://schemas.microsoft.com/office/drawing/2014/main" id="{5FA6C87F-BA64-F54A-8E93-1B90D1B361E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4403416" y="616297"/>
            <a:ext cx="318599" cy="308050"/>
          </a:xfrm>
          <a:prstGeom prst="rect">
            <a:avLst/>
          </a:prstGeom>
        </p:spPr>
      </p:pic>
      <p:pic>
        <p:nvPicPr>
          <p:cNvPr id="43" name="Graphic 42">
            <a:extLst>
              <a:ext uri="{FF2B5EF4-FFF2-40B4-BE49-F238E27FC236}">
                <a16:creationId xmlns:a16="http://schemas.microsoft.com/office/drawing/2014/main" id="{D9F09AA1-3079-9749-8932-F1F139E8A0F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41059" y="3302799"/>
            <a:ext cx="318599" cy="308050"/>
          </a:xfrm>
          <a:prstGeom prst="rect">
            <a:avLst/>
          </a:prstGeom>
        </p:spPr>
      </p:pic>
      <p:sp>
        <p:nvSpPr>
          <p:cNvPr id="52" name="Text Placeholder 4">
            <a:extLst>
              <a:ext uri="{FF2B5EF4-FFF2-40B4-BE49-F238E27FC236}">
                <a16:creationId xmlns:a16="http://schemas.microsoft.com/office/drawing/2014/main" id="{1A1ED57F-FC1B-9B44-B154-87B22F2A6AA3}"/>
              </a:ext>
            </a:extLst>
          </p:cNvPr>
          <p:cNvSpPr>
            <a:spLocks noGrp="1"/>
          </p:cNvSpPr>
          <p:nvPr>
            <p:ph type="body" sz="quarter" idx="11" hasCustomPrompt="1"/>
          </p:nvPr>
        </p:nvSpPr>
        <p:spPr>
          <a:xfrm>
            <a:off x="1148559" y="929621"/>
            <a:ext cx="3260132" cy="2367903"/>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53" name="Text Placeholder 4">
            <a:extLst>
              <a:ext uri="{FF2B5EF4-FFF2-40B4-BE49-F238E27FC236}">
                <a16:creationId xmlns:a16="http://schemas.microsoft.com/office/drawing/2014/main" id="{80509D79-2377-FC43-BEE5-0D19BE0733FC}"/>
              </a:ext>
            </a:extLst>
          </p:cNvPr>
          <p:cNvSpPr>
            <a:spLocks noGrp="1"/>
          </p:cNvSpPr>
          <p:nvPr>
            <p:ph type="body" sz="quarter" idx="13" hasCustomPrompt="1"/>
          </p:nvPr>
        </p:nvSpPr>
        <p:spPr>
          <a:xfrm>
            <a:off x="1143363" y="4848486"/>
            <a:ext cx="3942987" cy="2313717"/>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2" name="Rectangle 11">
            <a:extLst>
              <a:ext uri="{FF2B5EF4-FFF2-40B4-BE49-F238E27FC236}">
                <a16:creationId xmlns:a16="http://schemas.microsoft.com/office/drawing/2014/main" id="{B06C2D0C-0E99-C649-82E4-D130BFE3BA43}"/>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FD9D6E56-0B87-6044-B613-17439EA3573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3872412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Quote text / Image : Black + Gray">
    <p:spTree>
      <p:nvGrpSpPr>
        <p:cNvPr id="1" name=""/>
        <p:cNvGrpSpPr/>
        <p:nvPr/>
      </p:nvGrpSpPr>
      <p:grpSpPr>
        <a:xfrm>
          <a:off x="0" y="0"/>
          <a:ext cx="0" cy="0"/>
          <a:chOff x="0" y="0"/>
          <a:chExt cx="0" cy="0"/>
        </a:xfrm>
      </p:grpSpPr>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tx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accent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7" name="Picture Placeholder 4">
            <a:extLst>
              <a:ext uri="{FF2B5EF4-FFF2-40B4-BE49-F238E27FC236}">
                <a16:creationId xmlns:a16="http://schemas.microsoft.com/office/drawing/2014/main" id="{9D672EC8-CE8D-2544-8CB3-795D64DD07ED}"/>
              </a:ext>
            </a:extLst>
          </p:cNvPr>
          <p:cNvSpPr>
            <a:spLocks noGrp="1"/>
          </p:cNvSpPr>
          <p:nvPr>
            <p:ph type="pic" sz="quarter" idx="10"/>
          </p:nvPr>
        </p:nvSpPr>
        <p:spPr>
          <a:xfrm>
            <a:off x="5861842" y="0"/>
            <a:ext cx="7576346" cy="7559675"/>
          </a:xfrm>
          <a:prstGeom prst="rect">
            <a:avLst/>
          </a:prstGeom>
          <a:solidFill>
            <a:schemeClr val="bg1"/>
          </a:solidFill>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0" name="Rectangle 9">
            <a:extLst>
              <a:ext uri="{FF2B5EF4-FFF2-40B4-BE49-F238E27FC236}">
                <a16:creationId xmlns:a16="http://schemas.microsoft.com/office/drawing/2014/main" id="{B20EC4DC-168D-F14F-B0AD-FFA3CA04DC25}"/>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C50E1A06-12FD-8C46-B08B-D1D76DF5DE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1041624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Image / Text : Blac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04A569-E2E3-1742-BCB9-237DAA3E9A02}"/>
              </a:ext>
            </a:extLst>
          </p:cNvPr>
          <p:cNvSpPr>
            <a:spLocks noGrp="1"/>
          </p:cNvSpPr>
          <p:nvPr>
            <p:ph type="pic" sz="quarter" idx="10"/>
          </p:nvPr>
        </p:nvSpPr>
        <p:spPr>
          <a:xfrm>
            <a:off x="1" y="0"/>
            <a:ext cx="8278134"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13" name="Shape 44">
            <a:extLst>
              <a:ext uri="{FF2B5EF4-FFF2-40B4-BE49-F238E27FC236}">
                <a16:creationId xmlns:a16="http://schemas.microsoft.com/office/drawing/2014/main" id="{575D1736-1AE2-1542-BD2F-AC5052BD653B}"/>
              </a:ext>
            </a:extLst>
          </p:cNvPr>
          <p:cNvSpPr/>
          <p:nvPr userDrawn="1"/>
        </p:nvSpPr>
        <p:spPr>
          <a:xfrm>
            <a:off x="8278839" y="-3172"/>
            <a:ext cx="5172049" cy="7563356"/>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DC3BAA-DB32-B447-91CA-87A7FCA81124}"/>
              </a:ext>
            </a:extLst>
          </p:cNvPr>
          <p:cNvSpPr/>
          <p:nvPr userDrawn="1"/>
        </p:nvSpPr>
        <p:spPr>
          <a:xfrm>
            <a:off x="1545484" y="234575"/>
            <a:ext cx="2301143"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0" name="Text Placeholder 4">
            <a:extLst>
              <a:ext uri="{FF2B5EF4-FFF2-40B4-BE49-F238E27FC236}">
                <a16:creationId xmlns:a16="http://schemas.microsoft.com/office/drawing/2014/main" id="{0C373B78-9A56-6641-B920-8376E03372C3}"/>
              </a:ext>
            </a:extLst>
          </p:cNvPr>
          <p:cNvSpPr>
            <a:spLocks noGrp="1"/>
          </p:cNvSpPr>
          <p:nvPr>
            <p:ph type="body" sz="quarter" idx="12" hasCustomPrompt="1"/>
          </p:nvPr>
        </p:nvSpPr>
        <p:spPr>
          <a:xfrm>
            <a:off x="8826021" y="698532"/>
            <a:ext cx="4077685" cy="4516548"/>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1" name="Text Placeholder 4">
            <a:extLst>
              <a:ext uri="{FF2B5EF4-FFF2-40B4-BE49-F238E27FC236}">
                <a16:creationId xmlns:a16="http://schemas.microsoft.com/office/drawing/2014/main" id="{2FAF3527-481E-C148-84CD-1DE8E775A320}"/>
              </a:ext>
            </a:extLst>
          </p:cNvPr>
          <p:cNvSpPr>
            <a:spLocks noGrp="1"/>
          </p:cNvSpPr>
          <p:nvPr>
            <p:ph type="body" sz="quarter" idx="13" hasCustomPrompt="1"/>
          </p:nvPr>
        </p:nvSpPr>
        <p:spPr>
          <a:xfrm>
            <a:off x="8826021" y="5496273"/>
            <a:ext cx="4077685" cy="1585734"/>
          </a:xfrm>
          <a:prstGeom prst="rect">
            <a:avLst/>
          </a:prstGeom>
        </p:spPr>
        <p:txBody>
          <a:bodyPr lIns="0"/>
          <a:lstStyle>
            <a:lvl1pPr marL="13998" indent="-13998">
              <a:buNone/>
              <a:tabLst/>
              <a:defRPr sz="3600" b="1" i="0" baseline="0">
                <a:solidFill>
                  <a:schemeClr val="accent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a:t>
            </a:r>
          </a:p>
        </p:txBody>
      </p:sp>
    </p:spTree>
    <p:extLst>
      <p:ext uri="{BB962C8B-B14F-4D97-AF65-F5344CB8AC3E}">
        <p14:creationId xmlns:p14="http://schemas.microsoft.com/office/powerpoint/2010/main" val="394480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text / Image :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BB8C-B00D-FC40-B8AC-A540CAD39C41}"/>
              </a:ext>
            </a:extLst>
          </p:cNvPr>
          <p:cNvSpPr/>
          <p:nvPr userDrawn="1"/>
        </p:nvSpPr>
        <p:spPr>
          <a:xfrm>
            <a:off x="5852824" y="0"/>
            <a:ext cx="7585364"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2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3" name="Rectangle 12">
            <a:extLst>
              <a:ext uri="{FF2B5EF4-FFF2-40B4-BE49-F238E27FC236}">
                <a16:creationId xmlns:a16="http://schemas.microsoft.com/office/drawing/2014/main" id="{0F90760A-0D2E-1145-9EBF-8C066545AE98}"/>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59D92D5-1CFD-4642-8CCF-19B62F86444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07382632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Image / Tex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04A569-E2E3-1742-BCB9-237DAA3E9A02}"/>
              </a:ext>
            </a:extLst>
          </p:cNvPr>
          <p:cNvSpPr>
            <a:spLocks noGrp="1"/>
          </p:cNvSpPr>
          <p:nvPr>
            <p:ph type="pic" sz="quarter" idx="10"/>
          </p:nvPr>
        </p:nvSpPr>
        <p:spPr>
          <a:xfrm>
            <a:off x="1" y="0"/>
            <a:ext cx="8278134"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13" name="Shape 44">
            <a:extLst>
              <a:ext uri="{FF2B5EF4-FFF2-40B4-BE49-F238E27FC236}">
                <a16:creationId xmlns:a16="http://schemas.microsoft.com/office/drawing/2014/main" id="{575D1736-1AE2-1542-BD2F-AC5052BD653B}"/>
              </a:ext>
            </a:extLst>
          </p:cNvPr>
          <p:cNvSpPr/>
          <p:nvPr userDrawn="1"/>
        </p:nvSpPr>
        <p:spPr>
          <a:xfrm>
            <a:off x="8278839" y="-3172"/>
            <a:ext cx="5172049" cy="7563356"/>
          </a:xfrm>
          <a:prstGeom prst="rect">
            <a:avLst/>
          </a:prstGeom>
          <a:solidFill>
            <a:schemeClr val="accent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DC3BAA-DB32-B447-91CA-87A7FCA81124}"/>
              </a:ext>
            </a:extLst>
          </p:cNvPr>
          <p:cNvSpPr/>
          <p:nvPr userDrawn="1"/>
        </p:nvSpPr>
        <p:spPr>
          <a:xfrm>
            <a:off x="1545484" y="234575"/>
            <a:ext cx="2301143"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0" name="Text Placeholder 4">
            <a:extLst>
              <a:ext uri="{FF2B5EF4-FFF2-40B4-BE49-F238E27FC236}">
                <a16:creationId xmlns:a16="http://schemas.microsoft.com/office/drawing/2014/main" id="{0C373B78-9A56-6641-B920-8376E03372C3}"/>
              </a:ext>
            </a:extLst>
          </p:cNvPr>
          <p:cNvSpPr>
            <a:spLocks noGrp="1"/>
          </p:cNvSpPr>
          <p:nvPr>
            <p:ph type="body" sz="quarter" idx="12" hasCustomPrompt="1"/>
          </p:nvPr>
        </p:nvSpPr>
        <p:spPr>
          <a:xfrm>
            <a:off x="8826021" y="698533"/>
            <a:ext cx="4077685" cy="2060710"/>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1" name="Text Placeholder 4">
            <a:extLst>
              <a:ext uri="{FF2B5EF4-FFF2-40B4-BE49-F238E27FC236}">
                <a16:creationId xmlns:a16="http://schemas.microsoft.com/office/drawing/2014/main" id="{2FAF3527-481E-C148-84CD-1DE8E775A320}"/>
              </a:ext>
            </a:extLst>
          </p:cNvPr>
          <p:cNvSpPr>
            <a:spLocks noGrp="1"/>
          </p:cNvSpPr>
          <p:nvPr>
            <p:ph type="body" sz="quarter" idx="13" hasCustomPrompt="1"/>
          </p:nvPr>
        </p:nvSpPr>
        <p:spPr>
          <a:xfrm>
            <a:off x="8996432" y="5118352"/>
            <a:ext cx="3907274" cy="1585734"/>
          </a:xfrm>
          <a:prstGeom prst="rect">
            <a:avLst/>
          </a:prstGeom>
        </p:spPr>
        <p:txBody>
          <a:bodyPr lIns="0" anchor="b"/>
          <a:lstStyle>
            <a:lvl1pPr marL="13998" indent="-13998">
              <a:buNone/>
              <a:tabLst/>
              <a:defRPr sz="3600" b="1" i="0" baseline="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a:t>
            </a:r>
          </a:p>
        </p:txBody>
      </p:sp>
      <p:pic>
        <p:nvPicPr>
          <p:cNvPr id="7" name="Graphic 6">
            <a:extLst>
              <a:ext uri="{FF2B5EF4-FFF2-40B4-BE49-F238E27FC236}">
                <a16:creationId xmlns:a16="http://schemas.microsoft.com/office/drawing/2014/main" id="{A2976BD2-8FA3-CA4A-9A9B-5E799FA7C56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820089" y="4515167"/>
            <a:ext cx="322431" cy="311784"/>
          </a:xfrm>
          <a:prstGeom prst="rect">
            <a:avLst/>
          </a:prstGeom>
        </p:spPr>
      </p:pic>
      <p:pic>
        <p:nvPicPr>
          <p:cNvPr id="8" name="Graphic 7">
            <a:extLst>
              <a:ext uri="{FF2B5EF4-FFF2-40B4-BE49-F238E27FC236}">
                <a16:creationId xmlns:a16="http://schemas.microsoft.com/office/drawing/2014/main" id="{30B0B78A-A319-494A-A86B-F773FFCF63D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8679324" y="6721610"/>
            <a:ext cx="322431" cy="311784"/>
          </a:xfrm>
          <a:prstGeom prst="rect">
            <a:avLst/>
          </a:prstGeom>
        </p:spPr>
      </p:pic>
    </p:spTree>
    <p:extLst>
      <p:ext uri="{BB962C8B-B14F-4D97-AF65-F5344CB8AC3E}">
        <p14:creationId xmlns:p14="http://schemas.microsoft.com/office/powerpoint/2010/main" val="32546326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Image / Quotes">
    <p:spTree>
      <p:nvGrpSpPr>
        <p:cNvPr id="1" name=""/>
        <p:cNvGrpSpPr/>
        <p:nvPr/>
      </p:nvGrpSpPr>
      <p:grpSpPr>
        <a:xfrm>
          <a:off x="0" y="0"/>
          <a:ext cx="0" cy="0"/>
          <a:chOff x="0" y="0"/>
          <a:chExt cx="0" cy="0"/>
        </a:xfrm>
      </p:grpSpPr>
      <p:sp>
        <p:nvSpPr>
          <p:cNvPr id="13" name="Shape 44">
            <a:extLst>
              <a:ext uri="{FF2B5EF4-FFF2-40B4-BE49-F238E27FC236}">
                <a16:creationId xmlns:a16="http://schemas.microsoft.com/office/drawing/2014/main" id="{220A0DC3-CA0E-9349-AC44-D7B89B677957}"/>
              </a:ext>
            </a:extLst>
          </p:cNvPr>
          <p:cNvSpPr/>
          <p:nvPr userDrawn="1"/>
        </p:nvSpPr>
        <p:spPr>
          <a:xfrm>
            <a:off x="6719093" y="-16208"/>
            <a:ext cx="6719094" cy="7575883"/>
          </a:xfrm>
          <a:prstGeom prst="rect">
            <a:avLst/>
          </a:prstGeom>
          <a:solidFill>
            <a:schemeClr val="accent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8312101" y="4443963"/>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1" name="Shape 44">
            <a:extLst>
              <a:ext uri="{FF2B5EF4-FFF2-40B4-BE49-F238E27FC236}">
                <a16:creationId xmlns:a16="http://schemas.microsoft.com/office/drawing/2014/main" id="{BD5A6E04-9FBE-EE49-8097-33CB1541D3FA}"/>
              </a:ext>
            </a:extLst>
          </p:cNvPr>
          <p:cNvSpPr/>
          <p:nvPr userDrawn="1"/>
        </p:nvSpPr>
        <p:spPr>
          <a:xfrm>
            <a:off x="0" y="-16208"/>
            <a:ext cx="6719094" cy="757588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2" name="Rectangle 11">
            <a:extLst>
              <a:ext uri="{FF2B5EF4-FFF2-40B4-BE49-F238E27FC236}">
                <a16:creationId xmlns:a16="http://schemas.microsoft.com/office/drawing/2014/main" id="{CE682A84-ACF0-BE41-85FC-3C09F89F71C0}"/>
              </a:ext>
            </a:extLst>
          </p:cNvPr>
          <p:cNvSpPr/>
          <p:nvPr userDrawn="1"/>
        </p:nvSpPr>
        <p:spPr>
          <a:xfrm>
            <a:off x="1544067" y="233033"/>
            <a:ext cx="22989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A871D97-9D98-E54F-8D77-B5FE015755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7401" y="7109081"/>
            <a:ext cx="465112" cy="465155"/>
          </a:xfrm>
          <a:prstGeom prst="rect">
            <a:avLst/>
          </a:prstGeom>
        </p:spPr>
      </p:pic>
      <p:pic>
        <p:nvPicPr>
          <p:cNvPr id="20" name="Graphic 19">
            <a:extLst>
              <a:ext uri="{FF2B5EF4-FFF2-40B4-BE49-F238E27FC236}">
                <a16:creationId xmlns:a16="http://schemas.microsoft.com/office/drawing/2014/main" id="{D6D92E8D-6701-7840-95DD-6CB86DA4601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809721" y="3091392"/>
            <a:ext cx="410741" cy="397141"/>
          </a:xfrm>
          <a:prstGeom prst="rect">
            <a:avLst/>
          </a:prstGeom>
        </p:spPr>
      </p:pic>
      <p:pic>
        <p:nvPicPr>
          <p:cNvPr id="25" name="Graphic 24">
            <a:extLst>
              <a:ext uri="{FF2B5EF4-FFF2-40B4-BE49-F238E27FC236}">
                <a16:creationId xmlns:a16="http://schemas.microsoft.com/office/drawing/2014/main" id="{DD6D4654-8FCF-3E44-8105-00B5E9FEC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36700" y="1136426"/>
            <a:ext cx="410741" cy="397141"/>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8312100" y="1466321"/>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Picture Placeholder 32">
            <a:extLst>
              <a:ext uri="{FF2B5EF4-FFF2-40B4-BE49-F238E27FC236}">
                <a16:creationId xmlns:a16="http://schemas.microsoft.com/office/drawing/2014/main" id="{F1639418-F8E9-CE4D-892C-32FEDFF1ECD7}"/>
              </a:ext>
            </a:extLst>
          </p:cNvPr>
          <p:cNvSpPr>
            <a:spLocks noGrp="1"/>
          </p:cNvSpPr>
          <p:nvPr>
            <p:ph type="pic" sz="quarter" idx="12" hasCustomPrompt="1"/>
          </p:nvPr>
        </p:nvSpPr>
        <p:spPr>
          <a:xfrm>
            <a:off x="-7980" y="10039"/>
            <a:ext cx="6721113" cy="7533428"/>
          </a:xfrm>
          <a:prstGeom prst="rect">
            <a:avLst/>
          </a:prstGeom>
          <a:ln>
            <a:noFill/>
          </a:ln>
        </p:spPr>
        <p:txBody>
          <a:bodyPr anchor="ctr"/>
          <a:lstStyle>
            <a:lvl1pPr algn="ctr">
              <a:buNone/>
              <a:defRPr b="0" i="0">
                <a:solidFill>
                  <a:schemeClr val="bg1"/>
                </a:solidFill>
                <a:latin typeface="Arial Nova Light" panose="020B0304020202020204" pitchFamily="34" charset="0"/>
              </a:defRPr>
            </a:lvl1pPr>
          </a:lstStyle>
          <a:p>
            <a:r>
              <a:rPr lang="en-US" dirty="0"/>
              <a:t>Picture</a:t>
            </a:r>
          </a:p>
        </p:txBody>
      </p:sp>
    </p:spTree>
    <p:extLst>
      <p:ext uri="{BB962C8B-B14F-4D97-AF65-F5344CB8AC3E}">
        <p14:creationId xmlns:p14="http://schemas.microsoft.com/office/powerpoint/2010/main" val="5451638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icture / 4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6F224-2AF3-C14D-B6CA-71C79A4CEE3F}"/>
              </a:ext>
            </a:extLst>
          </p:cNvPr>
          <p:cNvSpPr/>
          <p:nvPr userDrawn="1"/>
        </p:nvSpPr>
        <p:spPr>
          <a:xfrm>
            <a:off x="0" y="0"/>
            <a:ext cx="3417667" cy="75469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pic>
        <p:nvPicPr>
          <p:cNvPr id="50" name="Graphic 49">
            <a:extLst>
              <a:ext uri="{FF2B5EF4-FFF2-40B4-BE49-F238E27FC236}">
                <a16:creationId xmlns:a16="http://schemas.microsoft.com/office/drawing/2014/main" id="{97AF502E-76FA-344B-BA81-863F5067A76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7630" b="72421"/>
          <a:stretch/>
        </p:blipFill>
        <p:spPr>
          <a:xfrm rot="10800000" flipH="1">
            <a:off x="-324756" y="4138570"/>
            <a:ext cx="6471940" cy="3408414"/>
          </a:xfrm>
          <a:prstGeom prst="rect">
            <a:avLst/>
          </a:prstGeom>
        </p:spPr>
      </p:pic>
      <p:sp>
        <p:nvSpPr>
          <p:cNvPr id="51" name="Shape 44">
            <a:extLst>
              <a:ext uri="{FF2B5EF4-FFF2-40B4-BE49-F238E27FC236}">
                <a16:creationId xmlns:a16="http://schemas.microsoft.com/office/drawing/2014/main" id="{A6AC65BA-D937-B648-8A3C-9C571230D85C}"/>
              </a:ext>
            </a:extLst>
          </p:cNvPr>
          <p:cNvSpPr/>
          <p:nvPr userDrawn="1"/>
        </p:nvSpPr>
        <p:spPr>
          <a:xfrm>
            <a:off x="6107017" y="4138572"/>
            <a:ext cx="7331172" cy="340841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419FFFC7-F9D2-1441-8433-E149542F6581}"/>
              </a:ext>
            </a:extLst>
          </p:cNvPr>
          <p:cNvSpPr/>
          <p:nvPr userDrawn="1"/>
        </p:nvSpPr>
        <p:spPr>
          <a:xfrm>
            <a:off x="1570104" y="231621"/>
            <a:ext cx="2293929"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55" name="Rectangle 54">
            <a:extLst>
              <a:ext uri="{FF2B5EF4-FFF2-40B4-BE49-F238E27FC236}">
                <a16:creationId xmlns:a16="http://schemas.microsoft.com/office/drawing/2014/main" id="{7F8251FB-CDF1-2245-AE72-B60FAE908A62}"/>
              </a:ext>
            </a:extLst>
          </p:cNvPr>
          <p:cNvSpPr/>
          <p:nvPr userDrawn="1"/>
        </p:nvSpPr>
        <p:spPr>
          <a:xfrm rot="19374643">
            <a:off x="183388" y="1243396"/>
            <a:ext cx="2910550"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62" name="Text Placeholder 4">
            <a:extLst>
              <a:ext uri="{FF2B5EF4-FFF2-40B4-BE49-F238E27FC236}">
                <a16:creationId xmlns:a16="http://schemas.microsoft.com/office/drawing/2014/main" id="{C0A522D5-5F42-9341-9952-3DEE0185069C}"/>
              </a:ext>
            </a:extLst>
          </p:cNvPr>
          <p:cNvSpPr>
            <a:spLocks noGrp="1"/>
          </p:cNvSpPr>
          <p:nvPr>
            <p:ph type="body" sz="quarter" idx="11" hasCustomPrompt="1"/>
          </p:nvPr>
        </p:nvSpPr>
        <p:spPr>
          <a:xfrm>
            <a:off x="565621" y="1431117"/>
            <a:ext cx="2592353" cy="2488715"/>
          </a:xfrm>
          <a:prstGeom prst="rect">
            <a:avLst/>
          </a:prstGeom>
        </p:spPr>
        <p:txBody>
          <a:bodyPr lIns="0"/>
          <a:lstStyle>
            <a:lvl1pPr marL="13998" indent="-13998">
              <a:buNone/>
              <a:tabLst/>
              <a:defRPr sz="30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63" name="Text Placeholder 4">
            <a:extLst>
              <a:ext uri="{FF2B5EF4-FFF2-40B4-BE49-F238E27FC236}">
                <a16:creationId xmlns:a16="http://schemas.microsoft.com/office/drawing/2014/main" id="{22711967-8C68-AE45-A437-A0CE3AFE7F2B}"/>
              </a:ext>
            </a:extLst>
          </p:cNvPr>
          <p:cNvSpPr>
            <a:spLocks noGrp="1"/>
          </p:cNvSpPr>
          <p:nvPr>
            <p:ph type="body" sz="quarter" idx="12" hasCustomPrompt="1"/>
          </p:nvPr>
        </p:nvSpPr>
        <p:spPr>
          <a:xfrm>
            <a:off x="3742424" y="4670433"/>
            <a:ext cx="2125222" cy="436437"/>
          </a:xfrm>
          <a:prstGeom prst="rect">
            <a:avLst/>
          </a:prstGeom>
        </p:spPr>
        <p:txBody>
          <a:bodyPr lIns="0"/>
          <a:lstStyle>
            <a:lvl1pPr marL="13998" indent="-13998">
              <a:buNone/>
              <a:tabLst/>
              <a:defRPr sz="1800" b="1" i="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64" name="Text Placeholder 3">
            <a:extLst>
              <a:ext uri="{FF2B5EF4-FFF2-40B4-BE49-F238E27FC236}">
                <a16:creationId xmlns:a16="http://schemas.microsoft.com/office/drawing/2014/main" id="{C2CD19FF-6A5B-664E-B48C-35AD7CF911C8}"/>
              </a:ext>
            </a:extLst>
          </p:cNvPr>
          <p:cNvSpPr>
            <a:spLocks noGrp="1"/>
          </p:cNvSpPr>
          <p:nvPr>
            <p:ph type="body" sz="quarter" idx="13" hasCustomPrompt="1"/>
          </p:nvPr>
        </p:nvSpPr>
        <p:spPr>
          <a:xfrm>
            <a:off x="3742424"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FF620A88-C3B2-A94A-831F-1B55622D827D}"/>
              </a:ext>
            </a:extLst>
          </p:cNvPr>
          <p:cNvSpPr>
            <a:spLocks noGrp="1"/>
          </p:cNvSpPr>
          <p:nvPr>
            <p:ph type="pic" sz="quarter" idx="10"/>
          </p:nvPr>
        </p:nvSpPr>
        <p:spPr>
          <a:xfrm>
            <a:off x="3417290" y="0"/>
            <a:ext cx="10017399" cy="413857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73" name="Text Placeholder 4">
            <a:extLst>
              <a:ext uri="{FF2B5EF4-FFF2-40B4-BE49-F238E27FC236}">
                <a16:creationId xmlns:a16="http://schemas.microsoft.com/office/drawing/2014/main" id="{EB6C290C-D1AA-9C48-B7E5-5C3E974EA782}"/>
              </a:ext>
            </a:extLst>
          </p:cNvPr>
          <p:cNvSpPr>
            <a:spLocks noGrp="1"/>
          </p:cNvSpPr>
          <p:nvPr>
            <p:ph type="body" sz="quarter" idx="14" hasCustomPrompt="1"/>
          </p:nvPr>
        </p:nvSpPr>
        <p:spPr>
          <a:xfrm>
            <a:off x="6077982" y="4670433"/>
            <a:ext cx="2125222" cy="436437"/>
          </a:xfrm>
          <a:prstGeom prst="rect">
            <a:avLst/>
          </a:prstGeom>
        </p:spPr>
        <p:txBody>
          <a:bodyPr lIns="0"/>
          <a:lstStyle>
            <a:lvl1pPr marL="13998" indent="-13998">
              <a:buNone/>
              <a:tabLst/>
              <a:defRPr sz="1800" b="1" i="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4" name="Text Placeholder 3">
            <a:extLst>
              <a:ext uri="{FF2B5EF4-FFF2-40B4-BE49-F238E27FC236}">
                <a16:creationId xmlns:a16="http://schemas.microsoft.com/office/drawing/2014/main" id="{E6F00570-C6ED-8C46-B9E7-59841D772E30}"/>
              </a:ext>
            </a:extLst>
          </p:cNvPr>
          <p:cNvSpPr>
            <a:spLocks noGrp="1"/>
          </p:cNvSpPr>
          <p:nvPr>
            <p:ph type="body" sz="quarter" idx="15" hasCustomPrompt="1"/>
          </p:nvPr>
        </p:nvSpPr>
        <p:spPr>
          <a:xfrm>
            <a:off x="6077982"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75" name="Text Placeholder 4">
            <a:extLst>
              <a:ext uri="{FF2B5EF4-FFF2-40B4-BE49-F238E27FC236}">
                <a16:creationId xmlns:a16="http://schemas.microsoft.com/office/drawing/2014/main" id="{1DBD942A-4A88-CE43-B43B-2951E6704355}"/>
              </a:ext>
            </a:extLst>
          </p:cNvPr>
          <p:cNvSpPr>
            <a:spLocks noGrp="1"/>
          </p:cNvSpPr>
          <p:nvPr>
            <p:ph type="body" sz="quarter" idx="16" hasCustomPrompt="1"/>
          </p:nvPr>
        </p:nvSpPr>
        <p:spPr>
          <a:xfrm>
            <a:off x="8413539" y="4670433"/>
            <a:ext cx="2125222" cy="436437"/>
          </a:xfrm>
          <a:prstGeom prst="rect">
            <a:avLst/>
          </a:prstGeom>
        </p:spPr>
        <p:txBody>
          <a:bodyPr lIns="0"/>
          <a:lstStyle>
            <a:lvl1pPr marL="13998" indent="-13998">
              <a:buNone/>
              <a:tabLst/>
              <a:defRPr sz="1800" b="1" i="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6" name="Text Placeholder 3">
            <a:extLst>
              <a:ext uri="{FF2B5EF4-FFF2-40B4-BE49-F238E27FC236}">
                <a16:creationId xmlns:a16="http://schemas.microsoft.com/office/drawing/2014/main" id="{5C384A02-7E6F-6D48-9870-F88F800DD387}"/>
              </a:ext>
            </a:extLst>
          </p:cNvPr>
          <p:cNvSpPr>
            <a:spLocks noGrp="1"/>
          </p:cNvSpPr>
          <p:nvPr>
            <p:ph type="body" sz="quarter" idx="17" hasCustomPrompt="1"/>
          </p:nvPr>
        </p:nvSpPr>
        <p:spPr>
          <a:xfrm>
            <a:off x="8413539"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77" name="Text Placeholder 4">
            <a:extLst>
              <a:ext uri="{FF2B5EF4-FFF2-40B4-BE49-F238E27FC236}">
                <a16:creationId xmlns:a16="http://schemas.microsoft.com/office/drawing/2014/main" id="{5B9ECAD2-3ABB-B248-AF99-0DCCCA6A6643}"/>
              </a:ext>
            </a:extLst>
          </p:cNvPr>
          <p:cNvSpPr>
            <a:spLocks noGrp="1"/>
          </p:cNvSpPr>
          <p:nvPr>
            <p:ph type="body" sz="quarter" idx="18" hasCustomPrompt="1"/>
          </p:nvPr>
        </p:nvSpPr>
        <p:spPr>
          <a:xfrm>
            <a:off x="10749097" y="4670433"/>
            <a:ext cx="2125222" cy="436437"/>
          </a:xfrm>
          <a:prstGeom prst="rect">
            <a:avLst/>
          </a:prstGeom>
        </p:spPr>
        <p:txBody>
          <a:bodyPr lIns="0"/>
          <a:lstStyle>
            <a:lvl1pPr marL="13998" indent="-13998">
              <a:buNone/>
              <a:tabLst/>
              <a:defRPr sz="1800" b="1" i="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8" name="Text Placeholder 3">
            <a:extLst>
              <a:ext uri="{FF2B5EF4-FFF2-40B4-BE49-F238E27FC236}">
                <a16:creationId xmlns:a16="http://schemas.microsoft.com/office/drawing/2014/main" id="{7F7F645D-E614-5C40-9F23-7AEC1DE1C73E}"/>
              </a:ext>
            </a:extLst>
          </p:cNvPr>
          <p:cNvSpPr>
            <a:spLocks noGrp="1"/>
          </p:cNvSpPr>
          <p:nvPr>
            <p:ph type="body" sz="quarter" idx="19" hasCustomPrompt="1"/>
          </p:nvPr>
        </p:nvSpPr>
        <p:spPr>
          <a:xfrm>
            <a:off x="10749097"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pic>
        <p:nvPicPr>
          <p:cNvPr id="19" name="Graphic 18">
            <a:extLst>
              <a:ext uri="{FF2B5EF4-FFF2-40B4-BE49-F238E27FC236}">
                <a16:creationId xmlns:a16="http://schemas.microsoft.com/office/drawing/2014/main" id="{9323F23A-9927-5A4D-93BB-2F028447CAB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3900023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Quote / Angle / Picture">
    <p:spTree>
      <p:nvGrpSpPr>
        <p:cNvPr id="1" name=""/>
        <p:cNvGrpSpPr/>
        <p:nvPr/>
      </p:nvGrpSpPr>
      <p:grpSpPr>
        <a:xfrm>
          <a:off x="0" y="0"/>
          <a:ext cx="0" cy="0"/>
          <a:chOff x="0" y="0"/>
          <a:chExt cx="0" cy="0"/>
        </a:xfrm>
      </p:grpSpPr>
      <p:sp>
        <p:nvSpPr>
          <p:cNvPr id="15" name="Shape 44">
            <a:extLst>
              <a:ext uri="{FF2B5EF4-FFF2-40B4-BE49-F238E27FC236}">
                <a16:creationId xmlns:a16="http://schemas.microsoft.com/office/drawing/2014/main" id="{009D6728-4BB5-D448-8B28-5965747C10B5}"/>
              </a:ext>
            </a:extLst>
          </p:cNvPr>
          <p:cNvSpPr/>
          <p:nvPr userDrawn="1"/>
        </p:nvSpPr>
        <p:spPr>
          <a:xfrm>
            <a:off x="-17414" y="0"/>
            <a:ext cx="13455813"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Picture Placeholder 3">
            <a:extLst>
              <a:ext uri="{FF2B5EF4-FFF2-40B4-BE49-F238E27FC236}">
                <a16:creationId xmlns:a16="http://schemas.microsoft.com/office/drawing/2014/main" id="{125F3A54-9274-C44B-A976-58CA506A220D}"/>
              </a:ext>
            </a:extLst>
          </p:cNvPr>
          <p:cNvSpPr>
            <a:spLocks noGrp="1"/>
          </p:cNvSpPr>
          <p:nvPr>
            <p:ph type="pic" sz="quarter" idx="10"/>
          </p:nvPr>
        </p:nvSpPr>
        <p:spPr>
          <a:xfrm>
            <a:off x="6858323" y="0"/>
            <a:ext cx="6579865" cy="7559675"/>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a:p>
        </p:txBody>
      </p:sp>
      <p:pic>
        <p:nvPicPr>
          <p:cNvPr id="16" name="Graphic 15">
            <a:extLst>
              <a:ext uri="{FF2B5EF4-FFF2-40B4-BE49-F238E27FC236}">
                <a16:creationId xmlns:a16="http://schemas.microsoft.com/office/drawing/2014/main" id="{DF5B3040-88F3-4F42-96AE-8ABBE0B8315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9767"/>
          <a:stretch/>
        </p:blipFill>
        <p:spPr>
          <a:xfrm rot="5400000">
            <a:off x="3334200" y="-3421193"/>
            <a:ext cx="6818953" cy="13573335"/>
          </a:xfrm>
          <a:prstGeom prst="rect">
            <a:avLst/>
          </a:prstGeom>
        </p:spPr>
      </p:pic>
      <p:pic>
        <p:nvPicPr>
          <p:cNvPr id="27" name="Graphic 26">
            <a:extLst>
              <a:ext uri="{FF2B5EF4-FFF2-40B4-BE49-F238E27FC236}">
                <a16:creationId xmlns:a16="http://schemas.microsoft.com/office/drawing/2014/main" id="{7FD833A8-6ED8-3C4A-8098-F06B36D5474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9401" r="71831"/>
          <a:stretch/>
        </p:blipFill>
        <p:spPr>
          <a:xfrm rot="5400000">
            <a:off x="2381043" y="-1566077"/>
            <a:ext cx="3823840" cy="6867990"/>
          </a:xfrm>
          <a:prstGeom prst="rect">
            <a:avLst/>
          </a:prstGeom>
        </p:spPr>
      </p:pic>
      <p:pic>
        <p:nvPicPr>
          <p:cNvPr id="34" name="Graphic 33">
            <a:extLst>
              <a:ext uri="{FF2B5EF4-FFF2-40B4-BE49-F238E27FC236}">
                <a16:creationId xmlns:a16="http://schemas.microsoft.com/office/drawing/2014/main" id="{EB1F5FBF-2157-8947-AFA9-818FD09CEED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5198" t="58967" r="72748" b="23578"/>
          <a:stretch/>
        </p:blipFill>
        <p:spPr>
          <a:xfrm rot="16200000">
            <a:off x="11439007" y="5556885"/>
            <a:ext cx="1636292" cy="2369284"/>
          </a:xfrm>
          <a:prstGeom prst="rect">
            <a:avLst/>
          </a:prstGeom>
        </p:spPr>
      </p:pic>
      <p:sp>
        <p:nvSpPr>
          <p:cNvPr id="36" name="Text Placeholder 4">
            <a:extLst>
              <a:ext uri="{FF2B5EF4-FFF2-40B4-BE49-F238E27FC236}">
                <a16:creationId xmlns:a16="http://schemas.microsoft.com/office/drawing/2014/main" id="{696122A5-E781-7545-9644-E51EB28BCD64}"/>
              </a:ext>
            </a:extLst>
          </p:cNvPr>
          <p:cNvSpPr>
            <a:spLocks noGrp="1"/>
          </p:cNvSpPr>
          <p:nvPr>
            <p:ph type="body" sz="quarter" idx="11" hasCustomPrompt="1"/>
          </p:nvPr>
        </p:nvSpPr>
        <p:spPr>
          <a:xfrm>
            <a:off x="855571" y="784726"/>
            <a:ext cx="3959779" cy="954620"/>
          </a:xfrm>
          <a:prstGeom prst="rect">
            <a:avLst/>
          </a:prstGeom>
        </p:spPr>
        <p:txBody>
          <a:bodyPr lIns="0"/>
          <a:lstStyle>
            <a:lvl1pPr marL="13998" indent="-13998">
              <a:buNone/>
              <a:tabLst/>
              <a:defRPr sz="30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7" name="Text Placeholder 4">
            <a:extLst>
              <a:ext uri="{FF2B5EF4-FFF2-40B4-BE49-F238E27FC236}">
                <a16:creationId xmlns:a16="http://schemas.microsoft.com/office/drawing/2014/main" id="{A0A43A07-EEDF-D14D-9A9F-07595E182F2B}"/>
              </a:ext>
            </a:extLst>
          </p:cNvPr>
          <p:cNvSpPr>
            <a:spLocks noGrp="1"/>
          </p:cNvSpPr>
          <p:nvPr>
            <p:ph type="body" sz="quarter" idx="12" hasCustomPrompt="1"/>
          </p:nvPr>
        </p:nvSpPr>
        <p:spPr>
          <a:xfrm>
            <a:off x="855571" y="4640333"/>
            <a:ext cx="3959779" cy="954620"/>
          </a:xfrm>
          <a:prstGeom prst="rect">
            <a:avLst/>
          </a:prstGeom>
        </p:spPr>
        <p:txBody>
          <a:bodyPr lIns="0"/>
          <a:lstStyle>
            <a:lvl1pPr marL="13998" indent="-13998">
              <a:buNone/>
              <a:tabLst/>
              <a:defRPr sz="3000" b="1" i="0">
                <a:solidFill>
                  <a:schemeClr val="accent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pic>
        <p:nvPicPr>
          <p:cNvPr id="12" name="Graphic 11">
            <a:extLst>
              <a:ext uri="{FF2B5EF4-FFF2-40B4-BE49-F238E27FC236}">
                <a16:creationId xmlns:a16="http://schemas.microsoft.com/office/drawing/2014/main" id="{C43F07F7-7576-4740-ADD4-493F3461349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81309891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lient logo / Images (4)">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62" name="Text Placeholder 3">
            <a:extLst>
              <a:ext uri="{FF2B5EF4-FFF2-40B4-BE49-F238E27FC236}">
                <a16:creationId xmlns:a16="http://schemas.microsoft.com/office/drawing/2014/main" id="{80656C96-359F-0249-95DA-0F2A2CAFAB24}"/>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8"/>
            <a:ext cx="7397802" cy="57691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6" name="Picture Placeholder 2">
            <a:extLst>
              <a:ext uri="{FF2B5EF4-FFF2-40B4-BE49-F238E27FC236}">
                <a16:creationId xmlns:a16="http://schemas.microsoft.com/office/drawing/2014/main" id="{0F6EBE37-DC06-034F-9244-61D96891E6FA}"/>
              </a:ext>
            </a:extLst>
          </p:cNvPr>
          <p:cNvSpPr>
            <a:spLocks noGrp="1"/>
          </p:cNvSpPr>
          <p:nvPr>
            <p:ph type="pic" sz="quarter" idx="23"/>
          </p:nvPr>
        </p:nvSpPr>
        <p:spPr>
          <a:xfrm>
            <a:off x="5892026" y="1293365"/>
            <a:ext cx="2309798" cy="28276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8499891" y="1293364"/>
            <a:ext cx="426784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69" name="Picture Placeholder 2">
            <a:extLst>
              <a:ext uri="{FF2B5EF4-FFF2-40B4-BE49-F238E27FC236}">
                <a16:creationId xmlns:a16="http://schemas.microsoft.com/office/drawing/2014/main" id="{51FFD474-8E35-5744-BA4E-9BEFFF61FD9F}"/>
              </a:ext>
            </a:extLst>
          </p:cNvPr>
          <p:cNvSpPr>
            <a:spLocks noGrp="1"/>
          </p:cNvSpPr>
          <p:nvPr>
            <p:ph type="pic" sz="quarter" idx="25"/>
          </p:nvPr>
        </p:nvSpPr>
        <p:spPr>
          <a:xfrm>
            <a:off x="5892026" y="435198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0" name="Picture Placeholder 2">
            <a:extLst>
              <a:ext uri="{FF2B5EF4-FFF2-40B4-BE49-F238E27FC236}">
                <a16:creationId xmlns:a16="http://schemas.microsoft.com/office/drawing/2014/main" id="{BD4312A5-FC1A-A44A-A204-97847A5D906D}"/>
              </a:ext>
            </a:extLst>
          </p:cNvPr>
          <p:cNvSpPr>
            <a:spLocks noGrp="1"/>
          </p:cNvSpPr>
          <p:nvPr>
            <p:ph type="pic" sz="quarter" idx="26"/>
          </p:nvPr>
        </p:nvSpPr>
        <p:spPr>
          <a:xfrm>
            <a:off x="5892025" y="556490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2" name="Text Placeholder 3">
            <a:extLst>
              <a:ext uri="{FF2B5EF4-FFF2-40B4-BE49-F238E27FC236}">
                <a16:creationId xmlns:a16="http://schemas.microsoft.com/office/drawing/2014/main" id="{3297C040-AB26-D445-ADA6-C9BB4337FC2D}"/>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3" name="Rectangle 22">
            <a:extLst>
              <a:ext uri="{FF2B5EF4-FFF2-40B4-BE49-F238E27FC236}">
                <a16:creationId xmlns:a16="http://schemas.microsoft.com/office/drawing/2014/main" id="{F690F58B-F53C-EE45-8CF1-73BD051755E3}"/>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3421C4F7-87F1-9F44-BF03-E26602F2D84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4655544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lient logo / Video">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4" name="Media Placeholder 3">
            <a:extLst>
              <a:ext uri="{FF2B5EF4-FFF2-40B4-BE49-F238E27FC236}">
                <a16:creationId xmlns:a16="http://schemas.microsoft.com/office/drawing/2014/main" id="{FE080C07-9CB9-A547-A504-59F29D269D1F}"/>
              </a:ext>
            </a:extLst>
          </p:cNvPr>
          <p:cNvSpPr>
            <a:spLocks noGrp="1"/>
          </p:cNvSpPr>
          <p:nvPr>
            <p:ph type="media" sz="quarter" idx="29"/>
          </p:nvPr>
        </p:nvSpPr>
        <p:spPr>
          <a:xfrm>
            <a:off x="5733977" y="1326364"/>
            <a:ext cx="7034052" cy="5178028"/>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media</a:t>
            </a:r>
            <a:endParaRPr lang="en-US" dirty="0"/>
          </a:p>
        </p:txBody>
      </p:sp>
      <p:sp>
        <p:nvSpPr>
          <p:cNvPr id="21" name="Text Placeholder 3">
            <a:extLst>
              <a:ext uri="{FF2B5EF4-FFF2-40B4-BE49-F238E27FC236}">
                <a16:creationId xmlns:a16="http://schemas.microsoft.com/office/drawing/2014/main" id="{0B1D2787-3BFA-3B4C-9620-DD5F05198F45}"/>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23" name="Text Placeholder 3">
            <a:extLst>
              <a:ext uri="{FF2B5EF4-FFF2-40B4-BE49-F238E27FC236}">
                <a16:creationId xmlns:a16="http://schemas.microsoft.com/office/drawing/2014/main" id="{23040954-3CF5-5C46-9B85-8AD265EE36F7}"/>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24" name="Rectangle 23">
            <a:extLst>
              <a:ext uri="{FF2B5EF4-FFF2-40B4-BE49-F238E27FC236}">
                <a16:creationId xmlns:a16="http://schemas.microsoft.com/office/drawing/2014/main" id="{7848C68D-5E4E-3E4C-B6D6-714F8850BFBD}"/>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5" name="Graphic 24">
            <a:extLst>
              <a:ext uri="{FF2B5EF4-FFF2-40B4-BE49-F238E27FC236}">
                <a16:creationId xmlns:a16="http://schemas.microsoft.com/office/drawing/2014/main" id="{5F91C7D1-C143-1F4C-9A04-AD72F5EF920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52537521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lient logo / Image">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5755262" y="1293364"/>
            <a:ext cx="701247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1" name="Text Placeholder 3">
            <a:extLst>
              <a:ext uri="{FF2B5EF4-FFF2-40B4-BE49-F238E27FC236}">
                <a16:creationId xmlns:a16="http://schemas.microsoft.com/office/drawing/2014/main" id="{B336A234-A0A6-0245-9D20-E29E56D8D4F9}"/>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23" name="Text Placeholder 3">
            <a:extLst>
              <a:ext uri="{FF2B5EF4-FFF2-40B4-BE49-F238E27FC236}">
                <a16:creationId xmlns:a16="http://schemas.microsoft.com/office/drawing/2014/main" id="{2203ADC5-F929-154E-B01D-82218E40F5C1}"/>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24" name="Rectangle 23">
            <a:extLst>
              <a:ext uri="{FF2B5EF4-FFF2-40B4-BE49-F238E27FC236}">
                <a16:creationId xmlns:a16="http://schemas.microsoft.com/office/drawing/2014/main" id="{7B44F501-AB35-BC45-AACB-B82CF9DA4619}"/>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5" name="Graphic 24">
            <a:extLst>
              <a:ext uri="{FF2B5EF4-FFF2-40B4-BE49-F238E27FC236}">
                <a16:creationId xmlns:a16="http://schemas.microsoft.com/office/drawing/2014/main" id="{18A6C904-C143-5E41-9222-4BD59483C9D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0274748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frame / 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B59FD5-04FB-4B41-9044-C187F9E90DB3}"/>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2" name="Rectangle 11">
            <a:extLst>
              <a:ext uri="{FF2B5EF4-FFF2-40B4-BE49-F238E27FC236}">
                <a16:creationId xmlns:a16="http://schemas.microsoft.com/office/drawing/2014/main" id="{8AC963F4-6FFF-994D-8A71-9050373A0371}"/>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3DA1D78B-DB9A-4049-9593-7638017C79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0458928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frame / 1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34E47A-4218-6E41-9E5B-83DF1261B7C8}"/>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6891993"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6891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0" name="Rectangle 9">
            <a:extLst>
              <a:ext uri="{FF2B5EF4-FFF2-40B4-BE49-F238E27FC236}">
                <a16:creationId xmlns:a16="http://schemas.microsoft.com/office/drawing/2014/main" id="{47265946-31E0-0343-88D6-0390E75A3238}"/>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D194C527-D94A-904F-88E1-68FAE485C9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71505317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088870"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408887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3" y="2567705"/>
            <a:ext cx="4089664" cy="421940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5527505" y="341236"/>
            <a:ext cx="7922932"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0" name="Rectangle 9">
            <a:extLst>
              <a:ext uri="{FF2B5EF4-FFF2-40B4-BE49-F238E27FC236}">
                <a16:creationId xmlns:a16="http://schemas.microsoft.com/office/drawing/2014/main" id="{0ABE1918-820B-7449-BED8-E29BEB79DAF9}"/>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563A702B-3CDA-B547-AF5F-A74B32BE21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131691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text / Image : Black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BB8C-B00D-FC40-B8AC-A540CAD39C41}"/>
              </a:ext>
            </a:extLst>
          </p:cNvPr>
          <p:cNvSpPr/>
          <p:nvPr userDrawn="1"/>
        </p:nvSpPr>
        <p:spPr>
          <a:xfrm>
            <a:off x="5852824" y="0"/>
            <a:ext cx="7585364"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2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3" name="Rectangle 12">
            <a:extLst>
              <a:ext uri="{FF2B5EF4-FFF2-40B4-BE49-F238E27FC236}">
                <a16:creationId xmlns:a16="http://schemas.microsoft.com/office/drawing/2014/main" id="{0F90760A-0D2E-1145-9EBF-8C066545AE98}"/>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59D92D5-1CFD-4642-8CCF-19B62F8644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32601976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 2 block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5238242"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2" y="2567704"/>
            <a:ext cx="5239259" cy="1684613"/>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6598361" y="341236"/>
            <a:ext cx="6852076"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1" name="Text Placeholder 3">
            <a:extLst>
              <a:ext uri="{FF2B5EF4-FFF2-40B4-BE49-F238E27FC236}">
                <a16:creationId xmlns:a16="http://schemas.microsoft.com/office/drawing/2014/main" id="{DA5A7494-46C7-0E45-9D14-DAC5CB11A5F0}"/>
              </a:ext>
            </a:extLst>
          </p:cNvPr>
          <p:cNvSpPr>
            <a:spLocks noGrp="1"/>
          </p:cNvSpPr>
          <p:nvPr>
            <p:ph type="body" sz="quarter" idx="19" hasCustomPrompt="1"/>
          </p:nvPr>
        </p:nvSpPr>
        <p:spPr>
          <a:xfrm>
            <a:off x="682736" y="4480854"/>
            <a:ext cx="5238242"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E0B358DA-37F3-AA4E-B607-52E65874C636}"/>
              </a:ext>
            </a:extLst>
          </p:cNvPr>
          <p:cNvSpPr>
            <a:spLocks noGrp="1"/>
          </p:cNvSpPr>
          <p:nvPr>
            <p:ph type="body" sz="quarter" idx="20" hasCustomPrompt="1"/>
          </p:nvPr>
        </p:nvSpPr>
        <p:spPr>
          <a:xfrm>
            <a:off x="681942" y="5102493"/>
            <a:ext cx="5239259" cy="1684613"/>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3" name="Rectangle 12">
            <a:extLst>
              <a:ext uri="{FF2B5EF4-FFF2-40B4-BE49-F238E27FC236}">
                <a16:creationId xmlns:a16="http://schemas.microsoft.com/office/drawing/2014/main" id="{ECB98C12-589A-1147-9CDA-3ABA12B4ACED}"/>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40A3A420-1DC5-7D40-8C7C-6661486E50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185096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 2 column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2" y="2567705"/>
            <a:ext cx="3318019" cy="421940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8645586" y="341236"/>
            <a:ext cx="4804851"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3" name="Text Placeholder 3">
            <a:extLst>
              <a:ext uri="{FF2B5EF4-FFF2-40B4-BE49-F238E27FC236}">
                <a16:creationId xmlns:a16="http://schemas.microsoft.com/office/drawing/2014/main" id="{1E9BA108-320D-F547-9F6A-A7A225867B94}"/>
              </a:ext>
            </a:extLst>
          </p:cNvPr>
          <p:cNvSpPr>
            <a:spLocks noGrp="1"/>
          </p:cNvSpPr>
          <p:nvPr>
            <p:ph type="body" sz="quarter" idx="19" hasCustomPrompt="1"/>
          </p:nvPr>
        </p:nvSpPr>
        <p:spPr>
          <a:xfrm>
            <a:off x="4429824" y="1946065"/>
            <a:ext cx="3318019" cy="4841040"/>
          </a:xfrm>
          <a:prstGeom prst="rect">
            <a:avLst/>
          </a:prstGeom>
        </p:spPr>
        <p:txBody>
          <a:bodyPr lIns="0"/>
          <a:lstStyle>
            <a:lvl1pPr marL="153977" indent="-153977">
              <a:buFont typeface="Arial" panose="020B0604020202020204" pitchFamily="34" charset="0"/>
              <a:buChar char="•"/>
              <a:tabLst/>
              <a:defRPr sz="1500" b="1" i="0">
                <a:latin typeface="Arial Nova" panose="020B0504020202020204" pitchFamily="34" charset="0"/>
              </a:defRPr>
            </a:lvl1pPr>
          </a:lstStyle>
          <a:p>
            <a:pPr lvl="0"/>
            <a:r>
              <a:rPr lang="en-GB" dirty="0"/>
              <a:t>Click to edit master text styles</a:t>
            </a:r>
          </a:p>
        </p:txBody>
      </p:sp>
      <p:sp>
        <p:nvSpPr>
          <p:cNvPr id="11" name="Rectangle 10">
            <a:extLst>
              <a:ext uri="{FF2B5EF4-FFF2-40B4-BE49-F238E27FC236}">
                <a16:creationId xmlns:a16="http://schemas.microsoft.com/office/drawing/2014/main" id="{F8CB836E-73B4-E443-B0D9-851DEC952DB5}"/>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D000677E-CB8E-BA4F-9CBE-C19334BECB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4275148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frame / 3 columns /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F5D5CB-3F7B-4D4D-840B-D84CE724AF4D}"/>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5" name="Rectangle 24">
            <a:extLst>
              <a:ext uri="{FF2B5EF4-FFF2-40B4-BE49-F238E27FC236}">
                <a16:creationId xmlns:a16="http://schemas.microsoft.com/office/drawing/2014/main" id="{529D9A94-3B22-CD4A-A524-669D476FCF32}"/>
              </a:ext>
            </a:extLst>
          </p:cNvPr>
          <p:cNvSpPr/>
          <p:nvPr userDrawn="1"/>
        </p:nvSpPr>
        <p:spPr>
          <a:xfrm>
            <a:off x="11260667" y="2"/>
            <a:ext cx="2177521" cy="1392092"/>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932219"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3932219"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7" name="Picture Placeholder 2">
            <a:extLst>
              <a:ext uri="{FF2B5EF4-FFF2-40B4-BE49-F238E27FC236}">
                <a16:creationId xmlns:a16="http://schemas.microsoft.com/office/drawing/2014/main" id="{8B4021D5-CC50-6644-92B8-5FAAEF92033C}"/>
              </a:ext>
            </a:extLst>
          </p:cNvPr>
          <p:cNvSpPr>
            <a:spLocks noGrp="1"/>
          </p:cNvSpPr>
          <p:nvPr>
            <p:ph type="pic" sz="quarter" idx="18"/>
          </p:nvPr>
        </p:nvSpPr>
        <p:spPr>
          <a:xfrm>
            <a:off x="4828536" y="341347"/>
            <a:ext cx="8275045" cy="371763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Text Placeholder 3">
            <a:extLst>
              <a:ext uri="{FF2B5EF4-FFF2-40B4-BE49-F238E27FC236}">
                <a16:creationId xmlns:a16="http://schemas.microsoft.com/office/drawing/2014/main" id="{F9BA3B87-5EA6-FA47-BB4C-F3BADD49B9C5}"/>
              </a:ext>
            </a:extLst>
          </p:cNvPr>
          <p:cNvSpPr>
            <a:spLocks noGrp="1"/>
          </p:cNvSpPr>
          <p:nvPr>
            <p:ph type="body" sz="quarter" idx="19" hasCustomPrompt="1"/>
          </p:nvPr>
        </p:nvSpPr>
        <p:spPr>
          <a:xfrm>
            <a:off x="4828537"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9" name="Text Placeholder 3">
            <a:extLst>
              <a:ext uri="{FF2B5EF4-FFF2-40B4-BE49-F238E27FC236}">
                <a16:creationId xmlns:a16="http://schemas.microsoft.com/office/drawing/2014/main" id="{5E863202-1A51-7541-89FD-5E6757898943}"/>
              </a:ext>
            </a:extLst>
          </p:cNvPr>
          <p:cNvSpPr>
            <a:spLocks noGrp="1"/>
          </p:cNvSpPr>
          <p:nvPr>
            <p:ph type="body" sz="quarter" idx="20" hasCustomPrompt="1"/>
          </p:nvPr>
        </p:nvSpPr>
        <p:spPr>
          <a:xfrm>
            <a:off x="4828538"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0" name="Text Placeholder 3">
            <a:extLst>
              <a:ext uri="{FF2B5EF4-FFF2-40B4-BE49-F238E27FC236}">
                <a16:creationId xmlns:a16="http://schemas.microsoft.com/office/drawing/2014/main" id="{7400BBB0-52C8-3A44-BF6D-CA6AC4DA52D8}"/>
              </a:ext>
            </a:extLst>
          </p:cNvPr>
          <p:cNvSpPr>
            <a:spLocks noGrp="1"/>
          </p:cNvSpPr>
          <p:nvPr>
            <p:ph type="body" sz="quarter" idx="21" hasCustomPrompt="1"/>
          </p:nvPr>
        </p:nvSpPr>
        <p:spPr>
          <a:xfrm>
            <a:off x="9072851"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31" name="Text Placeholder 3">
            <a:extLst>
              <a:ext uri="{FF2B5EF4-FFF2-40B4-BE49-F238E27FC236}">
                <a16:creationId xmlns:a16="http://schemas.microsoft.com/office/drawing/2014/main" id="{AC8C4F60-CB3C-C746-AF7E-57E0D3D0F26E}"/>
              </a:ext>
            </a:extLst>
          </p:cNvPr>
          <p:cNvSpPr>
            <a:spLocks noGrp="1"/>
          </p:cNvSpPr>
          <p:nvPr>
            <p:ph type="body" sz="quarter" idx="22" hasCustomPrompt="1"/>
          </p:nvPr>
        </p:nvSpPr>
        <p:spPr>
          <a:xfrm>
            <a:off x="9072852"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5" name="Rectangle 14">
            <a:extLst>
              <a:ext uri="{FF2B5EF4-FFF2-40B4-BE49-F238E27FC236}">
                <a16:creationId xmlns:a16="http://schemas.microsoft.com/office/drawing/2014/main" id="{A5153D84-C459-DB4F-B18B-EA26959052AC}"/>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8D8640C3-6A96-8B46-811F-BFFCE8BBF7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82363025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 3 columns /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0DFF09-C2E3-EB4F-98F2-0F5D75965460}"/>
              </a:ext>
            </a:extLst>
          </p:cNvPr>
          <p:cNvSpPr/>
          <p:nvPr userDrawn="1"/>
        </p:nvSpPr>
        <p:spPr>
          <a:xfrm>
            <a:off x="11260667" y="2"/>
            <a:ext cx="2177521" cy="1392092"/>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p:nvPr>
        </p:nvSpPr>
        <p:spPr>
          <a:xfrm>
            <a:off x="682737" y="1830882"/>
            <a:ext cx="3277991" cy="4820387"/>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17" name="Picture Placeholder 2">
            <a:extLst>
              <a:ext uri="{FF2B5EF4-FFF2-40B4-BE49-F238E27FC236}">
                <a16:creationId xmlns:a16="http://schemas.microsoft.com/office/drawing/2014/main" id="{8B4021D5-CC50-6644-92B8-5FAAEF92033C}"/>
              </a:ext>
            </a:extLst>
          </p:cNvPr>
          <p:cNvSpPr>
            <a:spLocks noGrp="1"/>
          </p:cNvSpPr>
          <p:nvPr>
            <p:ph type="pic" sz="quarter" idx="18"/>
          </p:nvPr>
        </p:nvSpPr>
        <p:spPr>
          <a:xfrm>
            <a:off x="4828536" y="341347"/>
            <a:ext cx="8275045" cy="371763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Text Placeholder 3">
            <a:extLst>
              <a:ext uri="{FF2B5EF4-FFF2-40B4-BE49-F238E27FC236}">
                <a16:creationId xmlns:a16="http://schemas.microsoft.com/office/drawing/2014/main" id="{F9BA3B87-5EA6-FA47-BB4C-F3BADD49B9C5}"/>
              </a:ext>
            </a:extLst>
          </p:cNvPr>
          <p:cNvSpPr>
            <a:spLocks noGrp="1"/>
          </p:cNvSpPr>
          <p:nvPr>
            <p:ph type="body" sz="quarter" idx="19" hasCustomPrompt="1"/>
          </p:nvPr>
        </p:nvSpPr>
        <p:spPr>
          <a:xfrm>
            <a:off x="4828537"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9" name="Text Placeholder 3">
            <a:extLst>
              <a:ext uri="{FF2B5EF4-FFF2-40B4-BE49-F238E27FC236}">
                <a16:creationId xmlns:a16="http://schemas.microsoft.com/office/drawing/2014/main" id="{5E863202-1A51-7541-89FD-5E6757898943}"/>
              </a:ext>
            </a:extLst>
          </p:cNvPr>
          <p:cNvSpPr>
            <a:spLocks noGrp="1"/>
          </p:cNvSpPr>
          <p:nvPr>
            <p:ph type="body" sz="quarter" idx="20" hasCustomPrompt="1"/>
          </p:nvPr>
        </p:nvSpPr>
        <p:spPr>
          <a:xfrm>
            <a:off x="4828538"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0" name="Text Placeholder 3">
            <a:extLst>
              <a:ext uri="{FF2B5EF4-FFF2-40B4-BE49-F238E27FC236}">
                <a16:creationId xmlns:a16="http://schemas.microsoft.com/office/drawing/2014/main" id="{7400BBB0-52C8-3A44-BF6D-CA6AC4DA52D8}"/>
              </a:ext>
            </a:extLst>
          </p:cNvPr>
          <p:cNvSpPr>
            <a:spLocks noGrp="1"/>
          </p:cNvSpPr>
          <p:nvPr>
            <p:ph type="body" sz="quarter" idx="21" hasCustomPrompt="1"/>
          </p:nvPr>
        </p:nvSpPr>
        <p:spPr>
          <a:xfrm>
            <a:off x="9072851"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31" name="Text Placeholder 3">
            <a:extLst>
              <a:ext uri="{FF2B5EF4-FFF2-40B4-BE49-F238E27FC236}">
                <a16:creationId xmlns:a16="http://schemas.microsoft.com/office/drawing/2014/main" id="{AC8C4F60-CB3C-C746-AF7E-57E0D3D0F26E}"/>
              </a:ext>
            </a:extLst>
          </p:cNvPr>
          <p:cNvSpPr>
            <a:spLocks noGrp="1"/>
          </p:cNvSpPr>
          <p:nvPr>
            <p:ph type="body" sz="quarter" idx="22" hasCustomPrompt="1"/>
          </p:nvPr>
        </p:nvSpPr>
        <p:spPr>
          <a:xfrm>
            <a:off x="9072852"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3" name="Text Placeholder 3">
            <a:extLst>
              <a:ext uri="{FF2B5EF4-FFF2-40B4-BE49-F238E27FC236}">
                <a16:creationId xmlns:a16="http://schemas.microsoft.com/office/drawing/2014/main" id="{ADCF9C63-987A-294A-8F83-662DC55ADBD8}"/>
              </a:ext>
            </a:extLst>
          </p:cNvPr>
          <p:cNvSpPr>
            <a:spLocks noGrp="1"/>
          </p:cNvSpPr>
          <p:nvPr>
            <p:ph type="body" sz="quarter" idx="23"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14" name="Rectangle 13">
            <a:extLst>
              <a:ext uri="{FF2B5EF4-FFF2-40B4-BE49-F238E27FC236}">
                <a16:creationId xmlns:a16="http://schemas.microsoft.com/office/drawing/2014/main" id="{3C2CAE84-7467-FC4D-9831-58C79616C68D}"/>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2102B1A0-A32D-3945-B419-3B2409619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1564810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ext / 1 wide column / Big text">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028515"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10" name="Rectangle 9">
            <a:extLst>
              <a:ext uri="{FF2B5EF4-FFF2-40B4-BE49-F238E27FC236}">
                <a16:creationId xmlns:a16="http://schemas.microsoft.com/office/drawing/2014/main" id="{6B06E156-2ADE-4943-AEEE-01D5B3A084B7}"/>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AF348513-7727-6342-B883-488692955E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7" name="Text Placeholder 3">
            <a:extLst>
              <a:ext uri="{FF2B5EF4-FFF2-40B4-BE49-F238E27FC236}">
                <a16:creationId xmlns:a16="http://schemas.microsoft.com/office/drawing/2014/main" id="{B743E54E-1D35-D04B-A7FB-05F91A696416}"/>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latin typeface="Arial Nova" panose="020B0504020202020204" pitchFamily="34" charset="0"/>
              </a:defRPr>
            </a:lvl1pPr>
          </a:lstStyle>
          <a:p>
            <a:pPr lvl="0"/>
            <a:r>
              <a:rPr lang="en-GB" dirty="0"/>
              <a:t>Click to edit master text styles</a:t>
            </a:r>
          </a:p>
        </p:txBody>
      </p:sp>
      <p:sp>
        <p:nvSpPr>
          <p:cNvPr id="8" name="Text Placeholder 3">
            <a:extLst>
              <a:ext uri="{FF2B5EF4-FFF2-40B4-BE49-F238E27FC236}">
                <a16:creationId xmlns:a16="http://schemas.microsoft.com/office/drawing/2014/main" id="{C048573D-4BA5-414F-B9DD-219BF57A0F17}"/>
              </a:ext>
            </a:extLst>
          </p:cNvPr>
          <p:cNvSpPr>
            <a:spLocks noGrp="1"/>
          </p:cNvSpPr>
          <p:nvPr>
            <p:ph type="body" sz="quarter" idx="13" hasCustomPrompt="1"/>
          </p:nvPr>
        </p:nvSpPr>
        <p:spPr>
          <a:xfrm>
            <a:off x="681943" y="2567705"/>
            <a:ext cx="11805332"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8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Tree>
    <p:extLst>
      <p:ext uri="{BB962C8B-B14F-4D97-AF65-F5344CB8AC3E}">
        <p14:creationId xmlns:p14="http://schemas.microsoft.com/office/powerpoint/2010/main" val="310464914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frame / 1 column /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85B7AA3-4C78-E44A-BC0A-6C3CE594C8B8}"/>
              </a:ext>
            </a:extLst>
          </p:cNvPr>
          <p:cNvSpPr/>
          <p:nvPr userDrawn="1"/>
        </p:nvSpPr>
        <p:spPr>
          <a:xfrm>
            <a:off x="1" y="-1"/>
            <a:ext cx="13438189" cy="1397481"/>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5" y="1946066"/>
            <a:ext cx="4892012"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6" y="2567705"/>
            <a:ext cx="489201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6" name="Rectangle 25">
            <a:extLst>
              <a:ext uri="{FF2B5EF4-FFF2-40B4-BE49-F238E27FC236}">
                <a16:creationId xmlns:a16="http://schemas.microsoft.com/office/drawing/2014/main" id="{8D82F7E1-DDEB-BD43-A3AB-5FA6B28BF707}"/>
              </a:ext>
            </a:extLst>
          </p:cNvPr>
          <p:cNvSpPr/>
          <p:nvPr userDrawn="1"/>
        </p:nvSpPr>
        <p:spPr>
          <a:xfrm>
            <a:off x="6074504" y="5048717"/>
            <a:ext cx="1640369" cy="1602553"/>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2" name="Picture Placeholder 2">
            <a:extLst>
              <a:ext uri="{FF2B5EF4-FFF2-40B4-BE49-F238E27FC236}">
                <a16:creationId xmlns:a16="http://schemas.microsoft.com/office/drawing/2014/main" id="{D8D7D909-F648-0643-851F-D18143B543C1}"/>
              </a:ext>
            </a:extLst>
          </p:cNvPr>
          <p:cNvSpPr>
            <a:spLocks noGrp="1"/>
          </p:cNvSpPr>
          <p:nvPr>
            <p:ph type="pic" sz="quarter" idx="20"/>
          </p:nvPr>
        </p:nvSpPr>
        <p:spPr>
          <a:xfrm>
            <a:off x="6254487" y="0"/>
            <a:ext cx="7198307" cy="644768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1" name="Rectangle 10">
            <a:extLst>
              <a:ext uri="{FF2B5EF4-FFF2-40B4-BE49-F238E27FC236}">
                <a16:creationId xmlns:a16="http://schemas.microsoft.com/office/drawing/2014/main" id="{59DE2487-51CD-2946-BD5F-F6DA346C65A6}"/>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26F49236-E759-E04A-B612-FAB4F45725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42829555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frame / 2 column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AFE535-7E32-7640-A5B1-8921D65E525F}"/>
              </a:ext>
            </a:extLst>
          </p:cNvPr>
          <p:cNvSpPr/>
          <p:nvPr userDrawn="1"/>
        </p:nvSpPr>
        <p:spPr>
          <a:xfrm>
            <a:off x="1" y="0"/>
            <a:ext cx="13438189" cy="13974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807289"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3807289"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1" name="Text Placeholder 3">
            <a:extLst>
              <a:ext uri="{FF2B5EF4-FFF2-40B4-BE49-F238E27FC236}">
                <a16:creationId xmlns:a16="http://schemas.microsoft.com/office/drawing/2014/main" id="{D5A31584-60C1-4A44-90A8-58642C762B44}"/>
              </a:ext>
            </a:extLst>
          </p:cNvPr>
          <p:cNvSpPr>
            <a:spLocks noGrp="1"/>
          </p:cNvSpPr>
          <p:nvPr>
            <p:ph type="body" sz="quarter" idx="18" hasCustomPrompt="1"/>
          </p:nvPr>
        </p:nvSpPr>
        <p:spPr>
          <a:xfrm>
            <a:off x="4766677" y="1946066"/>
            <a:ext cx="3807289"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5" name="Text Placeholder 3">
            <a:extLst>
              <a:ext uri="{FF2B5EF4-FFF2-40B4-BE49-F238E27FC236}">
                <a16:creationId xmlns:a16="http://schemas.microsoft.com/office/drawing/2014/main" id="{3BBE2084-101D-BE4F-87E3-6F1D9A26440A}"/>
              </a:ext>
            </a:extLst>
          </p:cNvPr>
          <p:cNvSpPr>
            <a:spLocks noGrp="1"/>
          </p:cNvSpPr>
          <p:nvPr>
            <p:ph type="body" sz="quarter" idx="19" hasCustomPrompt="1"/>
          </p:nvPr>
        </p:nvSpPr>
        <p:spPr>
          <a:xfrm>
            <a:off x="4766678" y="2567705"/>
            <a:ext cx="3807289"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6" name="Rectangle 25">
            <a:extLst>
              <a:ext uri="{FF2B5EF4-FFF2-40B4-BE49-F238E27FC236}">
                <a16:creationId xmlns:a16="http://schemas.microsoft.com/office/drawing/2014/main" id="{8D82F7E1-DDEB-BD43-A3AB-5FA6B28BF707}"/>
              </a:ext>
            </a:extLst>
          </p:cNvPr>
          <p:cNvSpPr/>
          <p:nvPr userDrawn="1"/>
        </p:nvSpPr>
        <p:spPr>
          <a:xfrm>
            <a:off x="8938261" y="5048717"/>
            <a:ext cx="1640369" cy="1602553"/>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2" name="Picture Placeholder 2">
            <a:extLst>
              <a:ext uri="{FF2B5EF4-FFF2-40B4-BE49-F238E27FC236}">
                <a16:creationId xmlns:a16="http://schemas.microsoft.com/office/drawing/2014/main" id="{D8D7D909-F648-0643-851F-D18143B543C1}"/>
              </a:ext>
            </a:extLst>
          </p:cNvPr>
          <p:cNvSpPr>
            <a:spLocks noGrp="1"/>
          </p:cNvSpPr>
          <p:nvPr>
            <p:ph type="pic" sz="quarter" idx="20"/>
          </p:nvPr>
        </p:nvSpPr>
        <p:spPr>
          <a:xfrm>
            <a:off x="9104243" y="341345"/>
            <a:ext cx="4348551" cy="613896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3" name="Rectangle 12">
            <a:extLst>
              <a:ext uri="{FF2B5EF4-FFF2-40B4-BE49-F238E27FC236}">
                <a16:creationId xmlns:a16="http://schemas.microsoft.com/office/drawing/2014/main" id="{5E812C0A-5565-F946-8C0A-65D66D7D310B}"/>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C1990096-CE46-1845-A76E-3643CE2343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1477123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Image top / 3 columns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1255141"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1254347"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681942" y="960871"/>
            <a:ext cx="11727385" cy="305520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7" name="Text Placeholder 3">
            <a:extLst>
              <a:ext uri="{FF2B5EF4-FFF2-40B4-BE49-F238E27FC236}">
                <a16:creationId xmlns:a16="http://schemas.microsoft.com/office/drawing/2014/main" id="{B3675457-CA03-F44D-B648-3CE078D4B820}"/>
              </a:ext>
            </a:extLst>
          </p:cNvPr>
          <p:cNvSpPr>
            <a:spLocks noGrp="1"/>
          </p:cNvSpPr>
          <p:nvPr>
            <p:ph type="body" sz="quarter" idx="19" hasCustomPrompt="1"/>
          </p:nvPr>
        </p:nvSpPr>
        <p:spPr>
          <a:xfrm>
            <a:off x="5060878"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1" name="Text Placeholder 3">
            <a:extLst>
              <a:ext uri="{FF2B5EF4-FFF2-40B4-BE49-F238E27FC236}">
                <a16:creationId xmlns:a16="http://schemas.microsoft.com/office/drawing/2014/main" id="{EA441B67-FE3F-C54A-9629-30C93196F642}"/>
              </a:ext>
            </a:extLst>
          </p:cNvPr>
          <p:cNvSpPr>
            <a:spLocks noGrp="1"/>
          </p:cNvSpPr>
          <p:nvPr>
            <p:ph type="body" sz="quarter" idx="20" hasCustomPrompt="1"/>
          </p:nvPr>
        </p:nvSpPr>
        <p:spPr>
          <a:xfrm>
            <a:off x="5060085"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5" name="Text Placeholder 3">
            <a:extLst>
              <a:ext uri="{FF2B5EF4-FFF2-40B4-BE49-F238E27FC236}">
                <a16:creationId xmlns:a16="http://schemas.microsoft.com/office/drawing/2014/main" id="{06FFDA5E-805A-B040-BECE-253C1619994D}"/>
              </a:ext>
            </a:extLst>
          </p:cNvPr>
          <p:cNvSpPr>
            <a:spLocks noGrp="1"/>
          </p:cNvSpPr>
          <p:nvPr>
            <p:ph type="body" sz="quarter" idx="21" hasCustomPrompt="1"/>
          </p:nvPr>
        </p:nvSpPr>
        <p:spPr>
          <a:xfrm>
            <a:off x="8856118"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7B0C19ED-5164-2543-95F0-5AFECCF4E39C}"/>
              </a:ext>
            </a:extLst>
          </p:cNvPr>
          <p:cNvSpPr>
            <a:spLocks noGrp="1"/>
          </p:cNvSpPr>
          <p:nvPr>
            <p:ph type="body" sz="quarter" idx="22" hasCustomPrompt="1"/>
          </p:nvPr>
        </p:nvSpPr>
        <p:spPr>
          <a:xfrm>
            <a:off x="8855324"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3" name="Rectangle 12">
            <a:extLst>
              <a:ext uri="{FF2B5EF4-FFF2-40B4-BE49-F238E27FC236}">
                <a16:creationId xmlns:a16="http://schemas.microsoft.com/office/drawing/2014/main" id="{B226A1B5-76F3-DA4C-912C-8662BB662982}"/>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CF8AE88D-F392-F144-9E94-1BD4B56568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1141927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rajectory 1 &gt;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97C9ED8-FA4B-0C45-8A84-A2AAFD846021}"/>
              </a:ext>
            </a:extLst>
          </p:cNvPr>
          <p:cNvSpPr/>
          <p:nvPr userDrawn="1"/>
        </p:nvSpPr>
        <p:spPr>
          <a:xfrm>
            <a:off x="9123758" y="1480720"/>
            <a:ext cx="1640369" cy="1602553"/>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69A2E1EE-776A-4445-AB8E-E8EB3240CF1C}"/>
              </a:ext>
            </a:extLst>
          </p:cNvPr>
          <p:cNvSpPr/>
          <p:nvPr userDrawn="1"/>
        </p:nvSpPr>
        <p:spPr>
          <a:xfrm>
            <a:off x="681942" y="1480721"/>
            <a:ext cx="1640369" cy="1602553"/>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48" name="Picture Placeholder 2">
            <a:extLst>
              <a:ext uri="{FF2B5EF4-FFF2-40B4-BE49-F238E27FC236}">
                <a16:creationId xmlns:a16="http://schemas.microsoft.com/office/drawing/2014/main" id="{C9B4EB1F-E2F7-1E4F-973F-37DF10900FE1}"/>
              </a:ext>
            </a:extLst>
          </p:cNvPr>
          <p:cNvSpPr>
            <a:spLocks noGrp="1"/>
          </p:cNvSpPr>
          <p:nvPr>
            <p:ph type="pic" sz="quarter" idx="22"/>
          </p:nvPr>
        </p:nvSpPr>
        <p:spPr>
          <a:xfrm>
            <a:off x="862321" y="1646253"/>
            <a:ext cx="2827556" cy="230144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51" name="Picture Placeholder 2">
            <a:extLst>
              <a:ext uri="{FF2B5EF4-FFF2-40B4-BE49-F238E27FC236}">
                <a16:creationId xmlns:a16="http://schemas.microsoft.com/office/drawing/2014/main" id="{78980C7F-6625-5248-95A0-69697B36DD4A}"/>
              </a:ext>
            </a:extLst>
          </p:cNvPr>
          <p:cNvSpPr>
            <a:spLocks noGrp="1"/>
          </p:cNvSpPr>
          <p:nvPr>
            <p:ph type="pic" sz="quarter" idx="23"/>
          </p:nvPr>
        </p:nvSpPr>
        <p:spPr>
          <a:xfrm>
            <a:off x="7764553" y="1646253"/>
            <a:ext cx="2827555" cy="2333809"/>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3" name="Rectangle 2">
            <a:extLst>
              <a:ext uri="{FF2B5EF4-FFF2-40B4-BE49-F238E27FC236}">
                <a16:creationId xmlns:a16="http://schemas.microsoft.com/office/drawing/2014/main" id="{29795702-8E36-AA46-B5AD-7126A3136EA6}"/>
              </a:ext>
            </a:extLst>
          </p:cNvPr>
          <p:cNvSpPr/>
          <p:nvPr userDrawn="1"/>
        </p:nvSpPr>
        <p:spPr>
          <a:xfrm>
            <a:off x="-4360" y="4293155"/>
            <a:ext cx="13442548" cy="3266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Rectangle 21">
            <a:extLst>
              <a:ext uri="{FF2B5EF4-FFF2-40B4-BE49-F238E27FC236}">
                <a16:creationId xmlns:a16="http://schemas.microsoft.com/office/drawing/2014/main" id="{05D11051-1011-CB4E-A5D0-D0A7D1C29FED}"/>
              </a:ext>
            </a:extLst>
          </p:cNvPr>
          <p:cNvSpPr/>
          <p:nvPr userDrawn="1"/>
        </p:nvSpPr>
        <p:spPr>
          <a:xfrm>
            <a:off x="1548115" y="235032"/>
            <a:ext cx="23035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78" name="Text Placeholder 3">
            <a:extLst>
              <a:ext uri="{FF2B5EF4-FFF2-40B4-BE49-F238E27FC236}">
                <a16:creationId xmlns:a16="http://schemas.microsoft.com/office/drawing/2014/main" id="{4F8815A7-E567-F24B-9E42-FFC9ACE6200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80" name="Text Placeholder 3">
            <a:extLst>
              <a:ext uri="{FF2B5EF4-FFF2-40B4-BE49-F238E27FC236}">
                <a16:creationId xmlns:a16="http://schemas.microsoft.com/office/drawing/2014/main" id="{F98F88FA-9BB7-4842-B482-70B5B5E6A1EA}"/>
              </a:ext>
            </a:extLst>
          </p:cNvPr>
          <p:cNvSpPr>
            <a:spLocks noGrp="1"/>
          </p:cNvSpPr>
          <p:nvPr>
            <p:ph type="body" sz="quarter" idx="12" hasCustomPrompt="1"/>
          </p:nvPr>
        </p:nvSpPr>
        <p:spPr>
          <a:xfrm>
            <a:off x="872163" y="4131463"/>
            <a:ext cx="3007934" cy="543344"/>
          </a:xfrm>
          <a:prstGeom prst="rect">
            <a:avLst/>
          </a:prstGeom>
        </p:spPr>
        <p:txBody>
          <a:bodyPr lIns="0"/>
          <a:lstStyle>
            <a:lvl1pPr marL="13998" indent="-13998">
              <a:buNone/>
              <a:tabLst/>
              <a:defRPr sz="1600" b="0" i="0">
                <a:latin typeface="Arial Nova" panose="020B0504020202020204" pitchFamily="34" charset="0"/>
              </a:defRPr>
            </a:lvl1pPr>
          </a:lstStyle>
          <a:p>
            <a:pPr lvl="0"/>
            <a:r>
              <a:rPr lang="en-GB" dirty="0"/>
              <a:t>CLICK TO EDIT MASTER</a:t>
            </a:r>
          </a:p>
        </p:txBody>
      </p:sp>
      <p:sp>
        <p:nvSpPr>
          <p:cNvPr id="81" name="Text Placeholder 3">
            <a:extLst>
              <a:ext uri="{FF2B5EF4-FFF2-40B4-BE49-F238E27FC236}">
                <a16:creationId xmlns:a16="http://schemas.microsoft.com/office/drawing/2014/main" id="{3CA11474-622A-0641-88BA-D853CF15020D}"/>
              </a:ext>
            </a:extLst>
          </p:cNvPr>
          <p:cNvSpPr>
            <a:spLocks noGrp="1"/>
          </p:cNvSpPr>
          <p:nvPr>
            <p:ph type="body" sz="quarter" idx="13" hasCustomPrompt="1"/>
          </p:nvPr>
        </p:nvSpPr>
        <p:spPr>
          <a:xfrm>
            <a:off x="872163" y="5403265"/>
            <a:ext cx="3007933" cy="1840207"/>
          </a:xfrm>
          <a:prstGeom prst="rect">
            <a:avLst/>
          </a:prstGeom>
        </p:spPr>
        <p:txBody>
          <a:bodyPr lIns="0"/>
          <a:lstStyle>
            <a:lvl1pPr marL="12249" indent="-12249">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cxnSp>
        <p:nvCxnSpPr>
          <p:cNvPr id="38" name="Straight Arrow Connector 37">
            <a:extLst>
              <a:ext uri="{FF2B5EF4-FFF2-40B4-BE49-F238E27FC236}">
                <a16:creationId xmlns:a16="http://schemas.microsoft.com/office/drawing/2014/main" id="{0C6E3A0B-C79D-874B-8EDD-78F4A5E49737}"/>
              </a:ext>
            </a:extLst>
          </p:cNvPr>
          <p:cNvCxnSpPr>
            <a:cxnSpLocks/>
          </p:cNvCxnSpPr>
          <p:nvPr userDrawn="1"/>
        </p:nvCxnSpPr>
        <p:spPr>
          <a:xfrm>
            <a:off x="4271963" y="4293155"/>
            <a:ext cx="3043237" cy="0"/>
          </a:xfrm>
          <a:prstGeom prst="straightConnector1">
            <a:avLst/>
          </a:prstGeom>
          <a:ln w="158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 Placeholder 3">
            <a:extLst>
              <a:ext uri="{FF2B5EF4-FFF2-40B4-BE49-F238E27FC236}">
                <a16:creationId xmlns:a16="http://schemas.microsoft.com/office/drawing/2014/main" id="{9DCA3227-299F-3C4C-9F32-68734BB964DF}"/>
              </a:ext>
            </a:extLst>
          </p:cNvPr>
          <p:cNvSpPr>
            <a:spLocks noGrp="1"/>
          </p:cNvSpPr>
          <p:nvPr>
            <p:ph type="body" sz="quarter" idx="18" hasCustomPrompt="1"/>
          </p:nvPr>
        </p:nvSpPr>
        <p:spPr>
          <a:xfrm>
            <a:off x="7764552" y="4141026"/>
            <a:ext cx="3428381" cy="543344"/>
          </a:xfrm>
          <a:prstGeom prst="rect">
            <a:avLst/>
          </a:prstGeom>
        </p:spPr>
        <p:txBody>
          <a:bodyPr lIns="0" rIns="0"/>
          <a:lstStyle>
            <a:lvl1pPr marL="13998" indent="-13998" algn="l">
              <a:buNone/>
              <a:tabLst/>
              <a:defRPr sz="1600" b="0" i="0">
                <a:latin typeface="Arial Nova" panose="020B0504020202020204" pitchFamily="34" charset="0"/>
              </a:defRPr>
            </a:lvl1pPr>
          </a:lstStyle>
          <a:p>
            <a:pPr lvl="0"/>
            <a:r>
              <a:rPr lang="en-GB" dirty="0"/>
              <a:t>CLICK TO EDIT MASTER</a:t>
            </a:r>
          </a:p>
        </p:txBody>
      </p:sp>
      <p:sp>
        <p:nvSpPr>
          <p:cNvPr id="45" name="Text Placeholder 3">
            <a:extLst>
              <a:ext uri="{FF2B5EF4-FFF2-40B4-BE49-F238E27FC236}">
                <a16:creationId xmlns:a16="http://schemas.microsoft.com/office/drawing/2014/main" id="{2F8736E5-844F-BC44-B1CF-3DDBCAF155D9}"/>
              </a:ext>
            </a:extLst>
          </p:cNvPr>
          <p:cNvSpPr>
            <a:spLocks noGrp="1"/>
          </p:cNvSpPr>
          <p:nvPr>
            <p:ph type="body" sz="quarter" idx="19"/>
          </p:nvPr>
        </p:nvSpPr>
        <p:spPr>
          <a:xfrm>
            <a:off x="872161" y="5014014"/>
            <a:ext cx="3007933" cy="389251"/>
          </a:xfrm>
          <a:prstGeom prst="rect">
            <a:avLst/>
          </a:prstGeom>
        </p:spPr>
        <p:txBody>
          <a:bodyPr lIns="0"/>
          <a:lstStyle>
            <a:lvl1pPr marL="12249" indent="-12249">
              <a:buFont typeface="Arial" panose="020B0604020202020204" pitchFamily="34" charset="0"/>
              <a:buNone/>
              <a:tabLst/>
              <a:defRPr sz="1600" b="1" i="0">
                <a:latin typeface="Arial Nova" panose="020B0504020202020204" pitchFamily="34" charset="0"/>
              </a:defRPr>
            </a:lvl1pPr>
          </a:lstStyle>
          <a:p>
            <a:pPr lvl="0"/>
            <a:r>
              <a:rPr lang="en-GB" dirty="0"/>
              <a:t>Click to edit Master text styles</a:t>
            </a:r>
          </a:p>
        </p:txBody>
      </p:sp>
      <p:sp>
        <p:nvSpPr>
          <p:cNvPr id="46" name="Text Placeholder 3">
            <a:extLst>
              <a:ext uri="{FF2B5EF4-FFF2-40B4-BE49-F238E27FC236}">
                <a16:creationId xmlns:a16="http://schemas.microsoft.com/office/drawing/2014/main" id="{CFD08F26-3C4D-FE43-BDE2-B7E2371F1D91}"/>
              </a:ext>
            </a:extLst>
          </p:cNvPr>
          <p:cNvSpPr>
            <a:spLocks noGrp="1"/>
          </p:cNvSpPr>
          <p:nvPr>
            <p:ph type="body" sz="quarter" idx="20" hasCustomPrompt="1"/>
          </p:nvPr>
        </p:nvSpPr>
        <p:spPr>
          <a:xfrm>
            <a:off x="7724141" y="5410865"/>
            <a:ext cx="2867966" cy="1840207"/>
          </a:xfrm>
          <a:prstGeom prst="rect">
            <a:avLst/>
          </a:prstGeom>
        </p:spPr>
        <p:txBody>
          <a:bodyPr lIns="0"/>
          <a:lstStyle>
            <a:lvl1pPr marL="12249" indent="-12249">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sp>
        <p:nvSpPr>
          <p:cNvPr id="47" name="Text Placeholder 3">
            <a:extLst>
              <a:ext uri="{FF2B5EF4-FFF2-40B4-BE49-F238E27FC236}">
                <a16:creationId xmlns:a16="http://schemas.microsoft.com/office/drawing/2014/main" id="{1D1E3DF6-BA7E-DF4D-B569-2C35E977307E}"/>
              </a:ext>
            </a:extLst>
          </p:cNvPr>
          <p:cNvSpPr>
            <a:spLocks noGrp="1"/>
          </p:cNvSpPr>
          <p:nvPr>
            <p:ph type="body" sz="quarter" idx="21"/>
          </p:nvPr>
        </p:nvSpPr>
        <p:spPr>
          <a:xfrm>
            <a:off x="7724138" y="5021614"/>
            <a:ext cx="3477381" cy="389251"/>
          </a:xfrm>
          <a:prstGeom prst="rect">
            <a:avLst/>
          </a:prstGeom>
        </p:spPr>
        <p:txBody>
          <a:bodyPr lIns="0"/>
          <a:lstStyle>
            <a:lvl1pPr marL="12249" indent="-12249">
              <a:buFont typeface="Arial" panose="020B0604020202020204" pitchFamily="34" charset="0"/>
              <a:buNone/>
              <a:tabLst/>
              <a:defRPr sz="1600" b="1" i="0">
                <a:latin typeface="Arial Nova" panose="020B0504020202020204" pitchFamily="34" charset="0"/>
              </a:defRPr>
            </a:lvl1pPr>
          </a:lstStyle>
          <a:p>
            <a:pPr lvl="0"/>
            <a:r>
              <a:rPr lang="en-GB" dirty="0"/>
              <a:t>Click to edit Master text styles</a:t>
            </a:r>
          </a:p>
        </p:txBody>
      </p:sp>
      <p:sp>
        <p:nvSpPr>
          <p:cNvPr id="19" name="Rectangle 18">
            <a:extLst>
              <a:ext uri="{FF2B5EF4-FFF2-40B4-BE49-F238E27FC236}">
                <a16:creationId xmlns:a16="http://schemas.microsoft.com/office/drawing/2014/main" id="{86DFC91B-6E76-F848-B34A-0C52DA2C1F8B}"/>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3" name="Graphic 22">
            <a:extLst>
              <a:ext uri="{FF2B5EF4-FFF2-40B4-BE49-F238E27FC236}">
                <a16:creationId xmlns:a16="http://schemas.microsoft.com/office/drawing/2014/main" id="{F4B7934C-858E-EF43-AA05-C69DCB56FD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84351430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frame / 3 Blocks / 4 Images">
    <p:spTree>
      <p:nvGrpSpPr>
        <p:cNvPr id="1" name=""/>
        <p:cNvGrpSpPr/>
        <p:nvPr/>
      </p:nvGrpSpPr>
      <p:grpSpPr>
        <a:xfrm>
          <a:off x="0" y="0"/>
          <a:ext cx="0" cy="0"/>
          <a:chOff x="0" y="0"/>
          <a:chExt cx="0" cy="0"/>
        </a:xfrm>
      </p:grpSpPr>
      <p:sp>
        <p:nvSpPr>
          <p:cNvPr id="14" name="Shape 44">
            <a:extLst>
              <a:ext uri="{FF2B5EF4-FFF2-40B4-BE49-F238E27FC236}">
                <a16:creationId xmlns:a16="http://schemas.microsoft.com/office/drawing/2014/main" id="{A4D7FA38-E957-0E4A-B952-63385D559A7C}"/>
              </a:ext>
            </a:extLst>
          </p:cNvPr>
          <p:cNvSpPr/>
          <p:nvPr userDrawn="1"/>
        </p:nvSpPr>
        <p:spPr>
          <a:xfrm>
            <a:off x="155375" y="-22155"/>
            <a:ext cx="13282812" cy="142792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185DFFB-9827-1D4A-973E-98D773C50079}"/>
              </a:ext>
            </a:extLst>
          </p:cNvPr>
          <p:cNvSpPr/>
          <p:nvPr userDrawn="1"/>
        </p:nvSpPr>
        <p:spPr>
          <a:xfrm>
            <a:off x="7779434" y="-23398"/>
            <a:ext cx="5658754" cy="1415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 name="Rectangle 1">
            <a:extLst>
              <a:ext uri="{FF2B5EF4-FFF2-40B4-BE49-F238E27FC236}">
                <a16:creationId xmlns:a16="http://schemas.microsoft.com/office/drawing/2014/main" id="{504DEBF5-FCBF-5F49-AE18-6A99ABE52EC7}"/>
              </a:ext>
            </a:extLst>
          </p:cNvPr>
          <p:cNvSpPr/>
          <p:nvPr userDrawn="1"/>
        </p:nvSpPr>
        <p:spPr>
          <a:xfrm>
            <a:off x="7934178" y="112542"/>
            <a:ext cx="5504010" cy="6977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icture Placeholder 2">
            <a:extLst>
              <a:ext uri="{FF2B5EF4-FFF2-40B4-BE49-F238E27FC236}">
                <a16:creationId xmlns:a16="http://schemas.microsoft.com/office/drawing/2014/main" id="{ABF4301B-4DE6-A044-9364-0661AF7C4B69}"/>
              </a:ext>
            </a:extLst>
          </p:cNvPr>
          <p:cNvSpPr>
            <a:spLocks noGrp="1"/>
          </p:cNvSpPr>
          <p:nvPr>
            <p:ph type="pic" sz="quarter" idx="22"/>
          </p:nvPr>
        </p:nvSpPr>
        <p:spPr>
          <a:xfrm>
            <a:off x="8216073" y="341346"/>
            <a:ext cx="2294099" cy="32705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57" name="Picture Placeholder 2">
            <a:extLst>
              <a:ext uri="{FF2B5EF4-FFF2-40B4-BE49-F238E27FC236}">
                <a16:creationId xmlns:a16="http://schemas.microsoft.com/office/drawing/2014/main" id="{2AC08491-5987-F442-B33A-0F924AB36EFB}"/>
              </a:ext>
            </a:extLst>
          </p:cNvPr>
          <p:cNvSpPr>
            <a:spLocks noGrp="1"/>
          </p:cNvSpPr>
          <p:nvPr>
            <p:ph type="pic" sz="quarter" idx="24"/>
          </p:nvPr>
        </p:nvSpPr>
        <p:spPr>
          <a:xfrm>
            <a:off x="8216073" y="3810091"/>
            <a:ext cx="2294099" cy="304112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3" name="Text Placeholder 3">
            <a:extLst>
              <a:ext uri="{FF2B5EF4-FFF2-40B4-BE49-F238E27FC236}">
                <a16:creationId xmlns:a16="http://schemas.microsoft.com/office/drawing/2014/main" id="{95C4956B-01C9-AF43-9A3B-3F707BBFA2DA}"/>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47" name="Text Placeholder 3">
            <a:extLst>
              <a:ext uri="{FF2B5EF4-FFF2-40B4-BE49-F238E27FC236}">
                <a16:creationId xmlns:a16="http://schemas.microsoft.com/office/drawing/2014/main" id="{3F6FAFFF-E522-DE49-B62A-937DC4263855}"/>
              </a:ext>
            </a:extLst>
          </p:cNvPr>
          <p:cNvSpPr>
            <a:spLocks noGrp="1"/>
          </p:cNvSpPr>
          <p:nvPr>
            <p:ph type="body" sz="quarter" idx="12" hasCustomPrompt="1"/>
          </p:nvPr>
        </p:nvSpPr>
        <p:spPr>
          <a:xfrm>
            <a:off x="682736" y="1946066"/>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48" name="Text Placeholder 3">
            <a:extLst>
              <a:ext uri="{FF2B5EF4-FFF2-40B4-BE49-F238E27FC236}">
                <a16:creationId xmlns:a16="http://schemas.microsoft.com/office/drawing/2014/main" id="{430435DA-C860-0142-877F-C21DB60AB42F}"/>
              </a:ext>
            </a:extLst>
          </p:cNvPr>
          <p:cNvSpPr>
            <a:spLocks noGrp="1"/>
          </p:cNvSpPr>
          <p:nvPr>
            <p:ph type="body" sz="quarter" idx="13" hasCustomPrompt="1"/>
          </p:nvPr>
        </p:nvSpPr>
        <p:spPr>
          <a:xfrm>
            <a:off x="681942" y="2418229"/>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C585CF81-A641-8D46-92A9-5B5DCD10A8F5}"/>
              </a:ext>
            </a:extLst>
          </p:cNvPr>
          <p:cNvSpPr>
            <a:spLocks noGrp="1"/>
          </p:cNvSpPr>
          <p:nvPr>
            <p:ph type="body" sz="quarter" idx="18" hasCustomPrompt="1"/>
          </p:nvPr>
        </p:nvSpPr>
        <p:spPr>
          <a:xfrm>
            <a:off x="676196" y="3784532"/>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0" name="Text Placeholder 3">
            <a:extLst>
              <a:ext uri="{FF2B5EF4-FFF2-40B4-BE49-F238E27FC236}">
                <a16:creationId xmlns:a16="http://schemas.microsoft.com/office/drawing/2014/main" id="{2F3F5B61-6127-3C4C-80A4-9349633E4FAA}"/>
              </a:ext>
            </a:extLst>
          </p:cNvPr>
          <p:cNvSpPr>
            <a:spLocks noGrp="1"/>
          </p:cNvSpPr>
          <p:nvPr>
            <p:ph type="body" sz="quarter" idx="19" hasCustomPrompt="1"/>
          </p:nvPr>
        </p:nvSpPr>
        <p:spPr>
          <a:xfrm>
            <a:off x="675403" y="4239962"/>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53" name="Text Placeholder 3">
            <a:extLst>
              <a:ext uri="{FF2B5EF4-FFF2-40B4-BE49-F238E27FC236}">
                <a16:creationId xmlns:a16="http://schemas.microsoft.com/office/drawing/2014/main" id="{03F3B9F9-3A58-2943-AD28-BA5D7A663061}"/>
              </a:ext>
            </a:extLst>
          </p:cNvPr>
          <p:cNvSpPr>
            <a:spLocks noGrp="1"/>
          </p:cNvSpPr>
          <p:nvPr>
            <p:ph type="body" sz="quarter" idx="20" hasCustomPrompt="1"/>
          </p:nvPr>
        </p:nvSpPr>
        <p:spPr>
          <a:xfrm>
            <a:off x="675403" y="5622998"/>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4" name="Text Placeholder 3">
            <a:extLst>
              <a:ext uri="{FF2B5EF4-FFF2-40B4-BE49-F238E27FC236}">
                <a16:creationId xmlns:a16="http://schemas.microsoft.com/office/drawing/2014/main" id="{598E4655-AD98-0D4F-A072-07FC99555E5D}"/>
              </a:ext>
            </a:extLst>
          </p:cNvPr>
          <p:cNvSpPr>
            <a:spLocks noGrp="1"/>
          </p:cNvSpPr>
          <p:nvPr>
            <p:ph type="body" sz="quarter" idx="21" hasCustomPrompt="1"/>
          </p:nvPr>
        </p:nvSpPr>
        <p:spPr>
          <a:xfrm>
            <a:off x="674609" y="6078428"/>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2" name="Picture Placeholder 2">
            <a:extLst>
              <a:ext uri="{FF2B5EF4-FFF2-40B4-BE49-F238E27FC236}">
                <a16:creationId xmlns:a16="http://schemas.microsoft.com/office/drawing/2014/main" id="{794EBF05-4DE3-EC4C-B770-BAA2F4FC6AAF}"/>
              </a:ext>
            </a:extLst>
          </p:cNvPr>
          <p:cNvSpPr>
            <a:spLocks noGrp="1"/>
          </p:cNvSpPr>
          <p:nvPr>
            <p:ph type="pic" sz="quarter" idx="25"/>
          </p:nvPr>
        </p:nvSpPr>
        <p:spPr>
          <a:xfrm>
            <a:off x="10792067" y="3810091"/>
            <a:ext cx="2294099" cy="304112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3" name="Picture Placeholder 2">
            <a:extLst>
              <a:ext uri="{FF2B5EF4-FFF2-40B4-BE49-F238E27FC236}">
                <a16:creationId xmlns:a16="http://schemas.microsoft.com/office/drawing/2014/main" id="{2A56643B-D7F9-CB4F-AF4C-391A96E80840}"/>
              </a:ext>
            </a:extLst>
          </p:cNvPr>
          <p:cNvSpPr>
            <a:spLocks noGrp="1"/>
          </p:cNvSpPr>
          <p:nvPr>
            <p:ph type="pic" sz="quarter" idx="26"/>
          </p:nvPr>
        </p:nvSpPr>
        <p:spPr>
          <a:xfrm>
            <a:off x="10792066" y="341346"/>
            <a:ext cx="2294099" cy="32705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9" name="Rectangle 18">
            <a:extLst>
              <a:ext uri="{FF2B5EF4-FFF2-40B4-BE49-F238E27FC236}">
                <a16:creationId xmlns:a16="http://schemas.microsoft.com/office/drawing/2014/main" id="{F6F533D7-49DE-B547-8B09-EDA51FFA515A}"/>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0" name="Graphic 19">
            <a:extLst>
              <a:ext uri="{FF2B5EF4-FFF2-40B4-BE49-F238E27FC236}">
                <a16:creationId xmlns:a16="http://schemas.microsoft.com/office/drawing/2014/main" id="{F6555724-266C-9F4E-8FBA-D4E6B8F534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915851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text / Image : Yellow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BB8C-B00D-FC40-B8AC-A540CAD39C41}"/>
              </a:ext>
            </a:extLst>
          </p:cNvPr>
          <p:cNvSpPr/>
          <p:nvPr userDrawn="1"/>
        </p:nvSpPr>
        <p:spPr>
          <a:xfrm>
            <a:off x="5852824" y="0"/>
            <a:ext cx="7585364" cy="7559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2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3" name="Rectangle 12">
            <a:extLst>
              <a:ext uri="{FF2B5EF4-FFF2-40B4-BE49-F238E27FC236}">
                <a16:creationId xmlns:a16="http://schemas.microsoft.com/office/drawing/2014/main" id="{9B51FDFC-2114-1A47-8366-16DD92A92AFD}"/>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D8781F2-8D2B-EF43-810A-107052B19E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77870662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frame / 3 Blocks / 4 Images (w)">
    <p:spTree>
      <p:nvGrpSpPr>
        <p:cNvPr id="1" name=""/>
        <p:cNvGrpSpPr/>
        <p:nvPr/>
      </p:nvGrpSpPr>
      <p:grpSpPr>
        <a:xfrm>
          <a:off x="0" y="0"/>
          <a:ext cx="0" cy="0"/>
          <a:chOff x="0" y="0"/>
          <a:chExt cx="0" cy="0"/>
        </a:xfrm>
      </p:grpSpPr>
      <p:sp>
        <p:nvSpPr>
          <p:cNvPr id="14" name="Shape 44">
            <a:extLst>
              <a:ext uri="{FF2B5EF4-FFF2-40B4-BE49-F238E27FC236}">
                <a16:creationId xmlns:a16="http://schemas.microsoft.com/office/drawing/2014/main" id="{A4D7FA38-E957-0E4A-B952-63385D559A7C}"/>
              </a:ext>
            </a:extLst>
          </p:cNvPr>
          <p:cNvSpPr/>
          <p:nvPr userDrawn="1"/>
        </p:nvSpPr>
        <p:spPr>
          <a:xfrm>
            <a:off x="155375" y="-22155"/>
            <a:ext cx="13282812" cy="142792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5EC62D85-B393-E544-BBB4-3CBCA50FF88A}"/>
              </a:ext>
            </a:extLst>
          </p:cNvPr>
          <p:cNvSpPr/>
          <p:nvPr userDrawn="1"/>
        </p:nvSpPr>
        <p:spPr>
          <a:xfrm>
            <a:off x="6288258" y="-23398"/>
            <a:ext cx="7149930" cy="1415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4" name="Rectangle 23">
            <a:extLst>
              <a:ext uri="{FF2B5EF4-FFF2-40B4-BE49-F238E27FC236}">
                <a16:creationId xmlns:a16="http://schemas.microsoft.com/office/drawing/2014/main" id="{4D153E92-1787-AE4A-A3A0-9B7E16252596}"/>
              </a:ext>
            </a:extLst>
          </p:cNvPr>
          <p:cNvSpPr/>
          <p:nvPr userDrawn="1"/>
        </p:nvSpPr>
        <p:spPr>
          <a:xfrm>
            <a:off x="6429048" y="112542"/>
            <a:ext cx="7009140" cy="6977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3" name="Text Placeholder 3">
            <a:extLst>
              <a:ext uri="{FF2B5EF4-FFF2-40B4-BE49-F238E27FC236}">
                <a16:creationId xmlns:a16="http://schemas.microsoft.com/office/drawing/2014/main" id="{95C4956B-01C9-AF43-9A3B-3F707BBFA2DA}"/>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47" name="Text Placeholder 3">
            <a:extLst>
              <a:ext uri="{FF2B5EF4-FFF2-40B4-BE49-F238E27FC236}">
                <a16:creationId xmlns:a16="http://schemas.microsoft.com/office/drawing/2014/main" id="{3F6FAFFF-E522-DE49-B62A-937DC4263855}"/>
              </a:ext>
            </a:extLst>
          </p:cNvPr>
          <p:cNvSpPr>
            <a:spLocks noGrp="1"/>
          </p:cNvSpPr>
          <p:nvPr>
            <p:ph type="body" sz="quarter" idx="12" hasCustomPrompt="1"/>
          </p:nvPr>
        </p:nvSpPr>
        <p:spPr>
          <a:xfrm>
            <a:off x="682736" y="1946066"/>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48" name="Text Placeholder 3">
            <a:extLst>
              <a:ext uri="{FF2B5EF4-FFF2-40B4-BE49-F238E27FC236}">
                <a16:creationId xmlns:a16="http://schemas.microsoft.com/office/drawing/2014/main" id="{430435DA-C860-0142-877F-C21DB60AB42F}"/>
              </a:ext>
            </a:extLst>
          </p:cNvPr>
          <p:cNvSpPr>
            <a:spLocks noGrp="1"/>
          </p:cNvSpPr>
          <p:nvPr>
            <p:ph type="body" sz="quarter" idx="13" hasCustomPrompt="1"/>
          </p:nvPr>
        </p:nvSpPr>
        <p:spPr>
          <a:xfrm>
            <a:off x="681942" y="2418229"/>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C585CF81-A641-8D46-92A9-5B5DCD10A8F5}"/>
              </a:ext>
            </a:extLst>
          </p:cNvPr>
          <p:cNvSpPr>
            <a:spLocks noGrp="1"/>
          </p:cNvSpPr>
          <p:nvPr>
            <p:ph type="body" sz="quarter" idx="18" hasCustomPrompt="1"/>
          </p:nvPr>
        </p:nvSpPr>
        <p:spPr>
          <a:xfrm>
            <a:off x="676197" y="3784532"/>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0" name="Text Placeholder 3">
            <a:extLst>
              <a:ext uri="{FF2B5EF4-FFF2-40B4-BE49-F238E27FC236}">
                <a16:creationId xmlns:a16="http://schemas.microsoft.com/office/drawing/2014/main" id="{2F3F5B61-6127-3C4C-80A4-9349633E4FAA}"/>
              </a:ext>
            </a:extLst>
          </p:cNvPr>
          <p:cNvSpPr>
            <a:spLocks noGrp="1"/>
          </p:cNvSpPr>
          <p:nvPr>
            <p:ph type="body" sz="quarter" idx="19" hasCustomPrompt="1"/>
          </p:nvPr>
        </p:nvSpPr>
        <p:spPr>
          <a:xfrm>
            <a:off x="675403" y="4239962"/>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53" name="Text Placeholder 3">
            <a:extLst>
              <a:ext uri="{FF2B5EF4-FFF2-40B4-BE49-F238E27FC236}">
                <a16:creationId xmlns:a16="http://schemas.microsoft.com/office/drawing/2014/main" id="{03F3B9F9-3A58-2943-AD28-BA5D7A663061}"/>
              </a:ext>
            </a:extLst>
          </p:cNvPr>
          <p:cNvSpPr>
            <a:spLocks noGrp="1"/>
          </p:cNvSpPr>
          <p:nvPr>
            <p:ph type="body" sz="quarter" idx="20" hasCustomPrompt="1"/>
          </p:nvPr>
        </p:nvSpPr>
        <p:spPr>
          <a:xfrm>
            <a:off x="675403" y="5622998"/>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4" name="Text Placeholder 3">
            <a:extLst>
              <a:ext uri="{FF2B5EF4-FFF2-40B4-BE49-F238E27FC236}">
                <a16:creationId xmlns:a16="http://schemas.microsoft.com/office/drawing/2014/main" id="{598E4655-AD98-0D4F-A072-07FC99555E5D}"/>
              </a:ext>
            </a:extLst>
          </p:cNvPr>
          <p:cNvSpPr>
            <a:spLocks noGrp="1"/>
          </p:cNvSpPr>
          <p:nvPr>
            <p:ph type="body" sz="quarter" idx="21" hasCustomPrompt="1"/>
          </p:nvPr>
        </p:nvSpPr>
        <p:spPr>
          <a:xfrm>
            <a:off x="674609" y="6078428"/>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5" name="Picture Placeholder 2">
            <a:extLst>
              <a:ext uri="{FF2B5EF4-FFF2-40B4-BE49-F238E27FC236}">
                <a16:creationId xmlns:a16="http://schemas.microsoft.com/office/drawing/2014/main" id="{B2E9779A-736E-EC40-8CAC-FD94875EED69}"/>
              </a:ext>
            </a:extLst>
          </p:cNvPr>
          <p:cNvSpPr>
            <a:spLocks noGrp="1"/>
          </p:cNvSpPr>
          <p:nvPr>
            <p:ph type="pic" sz="quarter" idx="23"/>
          </p:nvPr>
        </p:nvSpPr>
        <p:spPr>
          <a:xfrm>
            <a:off x="6711721" y="341346"/>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6" name="Picture Placeholder 2">
            <a:extLst>
              <a:ext uri="{FF2B5EF4-FFF2-40B4-BE49-F238E27FC236}">
                <a16:creationId xmlns:a16="http://schemas.microsoft.com/office/drawing/2014/main" id="{C28FDF32-78AD-8442-B3C1-F92DBAAFE157}"/>
              </a:ext>
            </a:extLst>
          </p:cNvPr>
          <p:cNvSpPr>
            <a:spLocks noGrp="1"/>
          </p:cNvSpPr>
          <p:nvPr>
            <p:ph type="pic" sz="quarter" idx="24"/>
          </p:nvPr>
        </p:nvSpPr>
        <p:spPr>
          <a:xfrm>
            <a:off x="10021404" y="341346"/>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7" name="Picture Placeholder 2">
            <a:extLst>
              <a:ext uri="{FF2B5EF4-FFF2-40B4-BE49-F238E27FC236}">
                <a16:creationId xmlns:a16="http://schemas.microsoft.com/office/drawing/2014/main" id="{CC2AD0B3-63C0-A24B-A112-FB429E2EF9D1}"/>
              </a:ext>
            </a:extLst>
          </p:cNvPr>
          <p:cNvSpPr>
            <a:spLocks noGrp="1"/>
          </p:cNvSpPr>
          <p:nvPr>
            <p:ph type="pic" sz="quarter" idx="25"/>
          </p:nvPr>
        </p:nvSpPr>
        <p:spPr>
          <a:xfrm>
            <a:off x="6711721" y="3661700"/>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8" name="Picture Placeholder 2">
            <a:extLst>
              <a:ext uri="{FF2B5EF4-FFF2-40B4-BE49-F238E27FC236}">
                <a16:creationId xmlns:a16="http://schemas.microsoft.com/office/drawing/2014/main" id="{514DB23A-258F-2049-BBF9-7CBE40D8CFF1}"/>
              </a:ext>
            </a:extLst>
          </p:cNvPr>
          <p:cNvSpPr>
            <a:spLocks noGrp="1"/>
          </p:cNvSpPr>
          <p:nvPr>
            <p:ph type="pic" sz="quarter" idx="26"/>
          </p:nvPr>
        </p:nvSpPr>
        <p:spPr>
          <a:xfrm>
            <a:off x="10021404" y="3661700"/>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9" name="Rectangle 18">
            <a:extLst>
              <a:ext uri="{FF2B5EF4-FFF2-40B4-BE49-F238E27FC236}">
                <a16:creationId xmlns:a16="http://schemas.microsoft.com/office/drawing/2014/main" id="{6B29E002-AF59-5B4D-B933-5929DBED8826}"/>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0" name="Graphic 19">
            <a:extLst>
              <a:ext uri="{FF2B5EF4-FFF2-40B4-BE49-F238E27FC236}">
                <a16:creationId xmlns:a16="http://schemas.microsoft.com/office/drawing/2014/main" id="{C977282B-DEB3-CF4C-8671-1D7889723C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9119221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24AD42-B6FC-7740-87F6-B716D5835F76}"/>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5" name="Graphic 4">
            <a:extLst>
              <a:ext uri="{FF2B5EF4-FFF2-40B4-BE49-F238E27FC236}">
                <a16:creationId xmlns:a16="http://schemas.microsoft.com/office/drawing/2014/main" id="{A7B8D0A6-C375-544F-9052-AEE4FA529F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71989352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07EF4-F106-1F46-88BE-D5A96D50BBD4}"/>
              </a:ext>
            </a:extLst>
          </p:cNvPr>
          <p:cNvSpPr/>
          <p:nvPr userDrawn="1"/>
        </p:nvSpPr>
        <p:spPr>
          <a:xfrm>
            <a:off x="-4361" y="0"/>
            <a:ext cx="185335" cy="1397482"/>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6" name="Graphic 5">
            <a:extLst>
              <a:ext uri="{FF2B5EF4-FFF2-40B4-BE49-F238E27FC236}">
                <a16:creationId xmlns:a16="http://schemas.microsoft.com/office/drawing/2014/main" id="{4BD7AA48-EB1F-0944-90E9-67F3F032D7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7678200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Close (Teal)">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09"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8095963" y="494614"/>
            <a:ext cx="4073238" cy="553998"/>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in touch with us</a:t>
            </a:r>
          </a:p>
        </p:txBody>
      </p:sp>
      <p:sp>
        <p:nvSpPr>
          <p:cNvPr id="21" name="Rectangle 20">
            <a:extLst>
              <a:ext uri="{FF2B5EF4-FFF2-40B4-BE49-F238E27FC236}">
                <a16:creationId xmlns:a16="http://schemas.microsoft.com/office/drawing/2014/main" id="{772CA2C9-36B3-5141-8E84-D6100D860D7D}"/>
              </a:ext>
            </a:extLst>
          </p:cNvPr>
          <p:cNvSpPr/>
          <p:nvPr userDrawn="1"/>
        </p:nvSpPr>
        <p:spPr>
          <a:xfrm>
            <a:off x="8095964" y="1407338"/>
            <a:ext cx="4498246" cy="270843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Text Placeholder 3">
            <a:extLst>
              <a:ext uri="{FF2B5EF4-FFF2-40B4-BE49-F238E27FC236}">
                <a16:creationId xmlns:a16="http://schemas.microsoft.com/office/drawing/2014/main" id="{20A9486F-1669-D248-BDB4-81FF3CBED950}"/>
              </a:ext>
            </a:extLst>
          </p:cNvPr>
          <p:cNvSpPr>
            <a:spLocks noGrp="1"/>
          </p:cNvSpPr>
          <p:nvPr>
            <p:ph type="body" sz="quarter" idx="27"/>
          </p:nvPr>
        </p:nvSpPr>
        <p:spPr>
          <a:xfrm>
            <a:off x="8095963" y="4695334"/>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dirty="0"/>
              <a:t>Click to edit</a:t>
            </a:r>
          </a:p>
        </p:txBody>
      </p:sp>
      <p:pic>
        <p:nvPicPr>
          <p:cNvPr id="8" name="Graphic 7">
            <a:extLst>
              <a:ext uri="{FF2B5EF4-FFF2-40B4-BE49-F238E27FC236}">
                <a16:creationId xmlns:a16="http://schemas.microsoft.com/office/drawing/2014/main" id="{1729DF0B-025B-4384-B747-AC15FFD0FA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2426562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lose (Teal)">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09"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8095963" y="494614"/>
            <a:ext cx="4073238" cy="553998"/>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in touch with us</a:t>
            </a:r>
          </a:p>
        </p:txBody>
      </p:sp>
      <p:sp>
        <p:nvSpPr>
          <p:cNvPr id="21" name="Rectangle 20">
            <a:extLst>
              <a:ext uri="{FF2B5EF4-FFF2-40B4-BE49-F238E27FC236}">
                <a16:creationId xmlns:a16="http://schemas.microsoft.com/office/drawing/2014/main" id="{772CA2C9-36B3-5141-8E84-D6100D860D7D}"/>
              </a:ext>
            </a:extLst>
          </p:cNvPr>
          <p:cNvSpPr/>
          <p:nvPr userDrawn="1"/>
        </p:nvSpPr>
        <p:spPr>
          <a:xfrm>
            <a:off x="8095964" y="1407338"/>
            <a:ext cx="4498246" cy="270843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Text Placeholder 3">
            <a:extLst>
              <a:ext uri="{FF2B5EF4-FFF2-40B4-BE49-F238E27FC236}">
                <a16:creationId xmlns:a16="http://schemas.microsoft.com/office/drawing/2014/main" id="{20A9486F-1669-D248-BDB4-81FF3CBED950}"/>
              </a:ext>
            </a:extLst>
          </p:cNvPr>
          <p:cNvSpPr>
            <a:spLocks noGrp="1"/>
          </p:cNvSpPr>
          <p:nvPr>
            <p:ph type="body" sz="quarter" idx="27"/>
          </p:nvPr>
        </p:nvSpPr>
        <p:spPr>
          <a:xfrm>
            <a:off x="8095963" y="4695334"/>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dirty="0"/>
              <a:t>Click to edit</a:t>
            </a:r>
          </a:p>
        </p:txBody>
      </p:sp>
      <p:pic>
        <p:nvPicPr>
          <p:cNvPr id="7" name="Graphic 6">
            <a:extLst>
              <a:ext uri="{FF2B5EF4-FFF2-40B4-BE49-F238E27FC236}">
                <a16:creationId xmlns:a16="http://schemas.microsoft.com/office/drawing/2014/main" id="{420A2B39-3BE3-42B1-A17F-76F6437FB3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0094" y="6453861"/>
            <a:ext cx="2522471" cy="766320"/>
          </a:xfrm>
          <a:prstGeom prst="rect">
            <a:avLst/>
          </a:prstGeom>
        </p:spPr>
      </p:pic>
    </p:spTree>
    <p:extLst>
      <p:ext uri="{BB962C8B-B14F-4D97-AF65-F5344CB8AC3E}">
        <p14:creationId xmlns:p14="http://schemas.microsoft.com/office/powerpoint/2010/main" val="199339430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lose (off-white)">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10"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5507542" y="453871"/>
            <a:ext cx="3182546" cy="1017586"/>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a:t>
            </a:r>
            <a:b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in touch with us</a:t>
            </a:r>
          </a:p>
        </p:txBody>
      </p:sp>
      <p:sp>
        <p:nvSpPr>
          <p:cNvPr id="21" name="Rectangle 20">
            <a:extLst>
              <a:ext uri="{FF2B5EF4-FFF2-40B4-BE49-F238E27FC236}">
                <a16:creationId xmlns:a16="http://schemas.microsoft.com/office/drawing/2014/main" id="{772CA2C9-36B3-5141-8E84-D6100D860D7D}"/>
              </a:ext>
            </a:extLst>
          </p:cNvPr>
          <p:cNvSpPr/>
          <p:nvPr userDrawn="1"/>
        </p:nvSpPr>
        <p:spPr>
          <a:xfrm>
            <a:off x="9165669" y="529747"/>
            <a:ext cx="1579384" cy="1445589"/>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Brighton</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BN3 3JQ</a:t>
            </a:r>
          </a:p>
          <a:p>
            <a:pPr marL="0" marR="0" lvl="0" indent="0" algn="l" defTabSz="1110854" rtl="0" eaLnBrk="1" fontAlgn="auto" latinLnBrk="0" hangingPunct="1">
              <a:lnSpc>
                <a:spcPct val="90000"/>
              </a:lnSpc>
              <a:spcBef>
                <a:spcPct val="10000"/>
              </a:spcBef>
              <a:spcAft>
                <a:spcPct val="100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p>
        </p:txBody>
      </p:sp>
      <p:sp>
        <p:nvSpPr>
          <p:cNvPr id="22" name="Rectangle 21">
            <a:extLst>
              <a:ext uri="{FF2B5EF4-FFF2-40B4-BE49-F238E27FC236}">
                <a16:creationId xmlns:a16="http://schemas.microsoft.com/office/drawing/2014/main" id="{45B4D5C7-6B1F-1F42-841C-335D3099B0CA}"/>
              </a:ext>
            </a:extLst>
          </p:cNvPr>
          <p:cNvSpPr/>
          <p:nvPr userDrawn="1"/>
        </p:nvSpPr>
        <p:spPr>
          <a:xfrm>
            <a:off x="11318015" y="529745"/>
            <a:ext cx="1579384" cy="1035220"/>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77-81 Borough Road London</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SE1 1DN</a:t>
            </a:r>
          </a:p>
        </p:txBody>
      </p:sp>
      <p:sp>
        <p:nvSpPr>
          <p:cNvPr id="23" name="Rectangle 22">
            <a:extLst>
              <a:ext uri="{FF2B5EF4-FFF2-40B4-BE49-F238E27FC236}">
                <a16:creationId xmlns:a16="http://schemas.microsoft.com/office/drawing/2014/main" id="{2049A865-8FFE-1B41-908E-1762020AD329}"/>
              </a:ext>
            </a:extLst>
          </p:cNvPr>
          <p:cNvSpPr/>
          <p:nvPr userDrawn="1"/>
        </p:nvSpPr>
        <p:spPr>
          <a:xfrm>
            <a:off x="9165669" y="2595989"/>
            <a:ext cx="1579384" cy="126188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mn-lt"/>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a:t>
            </a:r>
            <a:br>
              <a:rPr kumimoji="0" lang="en-GB" sz="1200" b="0"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5-23 Peace Centre, Singapore </a:t>
            </a: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mn-lt"/>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mn-lt"/>
                <a:ea typeface="+mn-ea"/>
                <a:cs typeface="Arial" charset="0"/>
              </a:rPr>
              <a:t>T +65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25" name="Rectangle 24">
            <a:extLst>
              <a:ext uri="{FF2B5EF4-FFF2-40B4-BE49-F238E27FC236}">
                <a16:creationId xmlns:a16="http://schemas.microsoft.com/office/drawing/2014/main" id="{40725404-2EE7-9246-BE20-C1976092C78F}"/>
              </a:ext>
            </a:extLst>
          </p:cNvPr>
          <p:cNvSpPr/>
          <p:nvPr userDrawn="1"/>
        </p:nvSpPr>
        <p:spPr>
          <a:xfrm>
            <a:off x="5507541" y="4618846"/>
            <a:ext cx="3828963" cy="1795363"/>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Fiona </a:t>
            </a:r>
            <a:r>
              <a:rPr kumimoji="0" lang="en-US" sz="1800" b="1" i="0" u="none" strike="noStrike" kern="1200" cap="none" spc="0" normalizeH="0" baseline="0" noProof="0" dirty="0" err="1">
                <a:ln>
                  <a:noFill/>
                </a:ln>
                <a:solidFill>
                  <a:schemeClr val="bg1"/>
                </a:solidFill>
                <a:effectLst/>
                <a:uLnTx/>
                <a:uFillTx/>
                <a:latin typeface="Arial" panose="020B0604020202020204"/>
                <a:ea typeface="+mn-ea"/>
                <a:cs typeface="+mn-cs"/>
              </a:rPr>
              <a:t>McNae</a:t>
            </a:r>
            <a:b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chemeClr val="bg1"/>
                </a:solidFill>
                <a:effectLst/>
                <a:uLnTx/>
                <a:uFillTx/>
                <a:latin typeface="Arial" panose="020B0604020202020204"/>
                <a:ea typeface="+mn-ea"/>
                <a:cs typeface="+mn-cs"/>
              </a:rPr>
              <a:t>f.mcnae@space-doctors.com</a:t>
            </a: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Cato Hunt</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c.hunt@space-doctors.com</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Graphic 9">
            <a:extLst>
              <a:ext uri="{FF2B5EF4-FFF2-40B4-BE49-F238E27FC236}">
                <a16:creationId xmlns:a16="http://schemas.microsoft.com/office/drawing/2014/main" id="{F559B470-AAAD-4701-89AD-D29C84876E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0094" y="6453861"/>
            <a:ext cx="2522471" cy="766320"/>
          </a:xfrm>
          <a:prstGeom prst="rect">
            <a:avLst/>
          </a:prstGeom>
        </p:spPr>
      </p:pic>
    </p:spTree>
    <p:extLst>
      <p:ext uri="{BB962C8B-B14F-4D97-AF65-F5344CB8AC3E}">
        <p14:creationId xmlns:p14="http://schemas.microsoft.com/office/powerpoint/2010/main" val="30265260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RDE : Yellow">
    <p:bg>
      <p:bgPr>
        <a:solidFill>
          <a:schemeClr val="tx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006A373-F5B9-C446-A4C3-DA59FCF909C2}"/>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66" name="Rectangle 65">
            <a:extLst>
              <a:ext uri="{FF2B5EF4-FFF2-40B4-BE49-F238E27FC236}">
                <a16:creationId xmlns:a16="http://schemas.microsoft.com/office/drawing/2014/main" id="{78E39E63-E918-D943-9A49-535B14F082F3}"/>
              </a:ext>
            </a:extLst>
          </p:cNvPr>
          <p:cNvSpPr/>
          <p:nvPr userDrawn="1"/>
        </p:nvSpPr>
        <p:spPr>
          <a:xfrm rot="5400000">
            <a:off x="6208456" y="-4827684"/>
            <a:ext cx="179984" cy="12605618"/>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cxnSp>
        <p:nvCxnSpPr>
          <p:cNvPr id="33" name="Straight Connector 32">
            <a:extLst>
              <a:ext uri="{FF2B5EF4-FFF2-40B4-BE49-F238E27FC236}">
                <a16:creationId xmlns:a16="http://schemas.microsoft.com/office/drawing/2014/main" id="{DF5565E9-AE18-6B4E-BE94-62C61FE61F72}"/>
              </a:ext>
            </a:extLst>
          </p:cNvPr>
          <p:cNvCxnSpPr>
            <a:cxnSpLocks/>
          </p:cNvCxnSpPr>
          <p:nvPr userDrawn="1"/>
        </p:nvCxnSpPr>
        <p:spPr>
          <a:xfrm flipV="1">
            <a:off x="6830150" y="2092719"/>
            <a:ext cx="0" cy="4959814"/>
          </a:xfrm>
          <a:prstGeom prst="line">
            <a:avLst/>
          </a:prstGeom>
          <a:ln w="190500">
            <a:solidFill>
              <a:srgbClr val="F0EDEB"/>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61B789F-EE61-A344-8031-A180B05689F7}"/>
              </a:ext>
            </a:extLst>
          </p:cNvPr>
          <p:cNvCxnSpPr>
            <a:cxnSpLocks/>
          </p:cNvCxnSpPr>
          <p:nvPr userDrawn="1"/>
        </p:nvCxnSpPr>
        <p:spPr>
          <a:xfrm flipV="1">
            <a:off x="9991350" y="2092718"/>
            <a:ext cx="0" cy="4959817"/>
          </a:xfrm>
          <a:prstGeom prst="line">
            <a:avLst/>
          </a:prstGeom>
          <a:ln w="190500">
            <a:solidFill>
              <a:srgbClr val="F0EDEB"/>
            </a:solidFill>
            <a:tailEnd type="non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16A90C9-0702-464E-95CD-1CCF98FDBAF6}"/>
              </a:ext>
            </a:extLst>
          </p:cNvPr>
          <p:cNvSpPr txBox="1"/>
          <p:nvPr userDrawn="1"/>
        </p:nvSpPr>
        <p:spPr>
          <a:xfrm>
            <a:off x="686388" y="1843735"/>
            <a:ext cx="1339986" cy="264400"/>
          </a:xfrm>
          <a:prstGeom prst="rect">
            <a:avLst/>
          </a:prstGeom>
          <a:noFill/>
        </p:spPr>
        <p:txBody>
          <a:bodyPr wrap="square" lIns="0" tIns="0" rIns="0" bIns="0" rtlCol="0" anchor="ctr" anchorCtr="0">
            <a:spAutoFit/>
          </a:bodyPr>
          <a:lstStyle/>
          <a:p>
            <a:pPr algn="ctr" defTabSz="914309">
              <a:lnSpc>
                <a:spcPct val="90000"/>
              </a:lnSpc>
              <a:spcBef>
                <a:spcPct val="20000"/>
              </a:spcBef>
              <a:spcAft>
                <a:spcPts val="600"/>
              </a:spcAft>
              <a:defRPr/>
            </a:pPr>
            <a:r>
              <a:rPr lang="en-US" sz="1909" b="1" dirty="0">
                <a:solidFill>
                  <a:srgbClr val="000000"/>
                </a:solidFill>
                <a:latin typeface="Arial Nova"/>
                <a:cs typeface="Arial"/>
              </a:rPr>
              <a:t>RESIDUAL</a:t>
            </a:r>
          </a:p>
        </p:txBody>
      </p:sp>
      <p:sp>
        <p:nvSpPr>
          <p:cNvPr id="40" name="TextBox 39">
            <a:extLst>
              <a:ext uri="{FF2B5EF4-FFF2-40B4-BE49-F238E27FC236}">
                <a16:creationId xmlns:a16="http://schemas.microsoft.com/office/drawing/2014/main" id="{12F7261A-FCBE-5B4D-811E-0DC98344DEFB}"/>
              </a:ext>
            </a:extLst>
          </p:cNvPr>
          <p:cNvSpPr txBox="1"/>
          <p:nvPr userDrawn="1"/>
        </p:nvSpPr>
        <p:spPr>
          <a:xfrm>
            <a:off x="4844812" y="1843735"/>
            <a:ext cx="1339986" cy="264400"/>
          </a:xfrm>
          <a:prstGeom prst="rect">
            <a:avLst/>
          </a:prstGeom>
          <a:noFill/>
        </p:spPr>
        <p:txBody>
          <a:bodyPr wrap="square" lIns="0" tIns="0" rIns="0" bIns="0" rtlCol="0" anchor="ctr" anchorCtr="0">
            <a:spAutoFit/>
          </a:bodyPr>
          <a:lstStyle/>
          <a:p>
            <a:pPr algn="ctr" defTabSz="914309">
              <a:lnSpc>
                <a:spcPct val="90000"/>
              </a:lnSpc>
              <a:spcBef>
                <a:spcPct val="20000"/>
              </a:spcBef>
              <a:spcAft>
                <a:spcPts val="600"/>
              </a:spcAft>
              <a:defRPr/>
            </a:pPr>
            <a:r>
              <a:rPr lang="en-US" sz="1909" b="1" dirty="0">
                <a:solidFill>
                  <a:srgbClr val="000000"/>
                </a:solidFill>
                <a:latin typeface="Arial Nova"/>
                <a:cs typeface="Arial"/>
              </a:rPr>
              <a:t>DOMINANT</a:t>
            </a:r>
          </a:p>
        </p:txBody>
      </p:sp>
      <p:sp>
        <p:nvSpPr>
          <p:cNvPr id="41" name="TextBox 40">
            <a:extLst>
              <a:ext uri="{FF2B5EF4-FFF2-40B4-BE49-F238E27FC236}">
                <a16:creationId xmlns:a16="http://schemas.microsoft.com/office/drawing/2014/main" id="{D06C6555-6A7D-DC4A-87D6-355D7C96B170}"/>
              </a:ext>
            </a:extLst>
          </p:cNvPr>
          <p:cNvSpPr txBox="1"/>
          <p:nvPr userDrawn="1"/>
        </p:nvSpPr>
        <p:spPr>
          <a:xfrm>
            <a:off x="8906408" y="1843735"/>
            <a:ext cx="1519730" cy="264400"/>
          </a:xfrm>
          <a:prstGeom prst="rect">
            <a:avLst/>
          </a:prstGeom>
          <a:noFill/>
        </p:spPr>
        <p:txBody>
          <a:bodyPr wrap="square" lIns="0" tIns="0" rIns="0" bIns="0" rtlCol="0" anchor="ctr" anchorCtr="0">
            <a:spAutoFit/>
          </a:bodyPr>
          <a:lstStyle/>
          <a:p>
            <a:pPr algn="ctr" defTabSz="914309">
              <a:lnSpc>
                <a:spcPct val="90000"/>
              </a:lnSpc>
              <a:spcBef>
                <a:spcPct val="20000"/>
              </a:spcBef>
              <a:spcAft>
                <a:spcPts val="600"/>
              </a:spcAft>
              <a:defRPr/>
            </a:pPr>
            <a:r>
              <a:rPr lang="en-US" sz="1909" b="1" dirty="0">
                <a:solidFill>
                  <a:srgbClr val="000000"/>
                </a:solidFill>
                <a:latin typeface="Arial Nova"/>
                <a:cs typeface="Arial"/>
              </a:rPr>
              <a:t>EMERGENT</a:t>
            </a:r>
          </a:p>
        </p:txBody>
      </p:sp>
      <p:sp>
        <p:nvSpPr>
          <p:cNvPr id="42" name="Shape 44">
            <a:extLst>
              <a:ext uri="{FF2B5EF4-FFF2-40B4-BE49-F238E27FC236}">
                <a16:creationId xmlns:a16="http://schemas.microsoft.com/office/drawing/2014/main" id="{C4C43757-DEDE-854F-B3C3-8580392FCF31}"/>
              </a:ext>
            </a:extLst>
          </p:cNvPr>
          <p:cNvSpPr/>
          <p:nvPr userDrawn="1"/>
        </p:nvSpPr>
        <p:spPr>
          <a:xfrm>
            <a:off x="733445" y="4457542"/>
            <a:ext cx="12147413" cy="2594992"/>
          </a:xfrm>
          <a:prstGeom prst="rect">
            <a:avLst/>
          </a:prstGeom>
          <a:solidFill>
            <a:schemeClr val="tx1"/>
          </a:solidFill>
          <a:ln w="12700">
            <a:noFill/>
            <a:miter lim="400000"/>
          </a:ln>
        </p:spPr>
        <p:txBody>
          <a:bodyPr lIns="45733" rIns="45733" anchor="ctr"/>
          <a:lstStyle/>
          <a:p>
            <a:pPr algn="ctr" defTabSz="914309">
              <a:defRPr>
                <a:solidFill>
                  <a:srgbClr val="FFFFFF"/>
                </a:solidFill>
              </a:defRPr>
            </a:pPr>
            <a:endParaRPr sz="1801">
              <a:solidFill>
                <a:srgbClr val="FFFFFF"/>
              </a:solidFill>
              <a:latin typeface="Arial" panose="020B0604020202020204"/>
            </a:endParaRPr>
          </a:p>
        </p:txBody>
      </p:sp>
      <p:pic>
        <p:nvPicPr>
          <p:cNvPr id="60" name="Graphic 59">
            <a:extLst>
              <a:ext uri="{FF2B5EF4-FFF2-40B4-BE49-F238E27FC236}">
                <a16:creationId xmlns:a16="http://schemas.microsoft.com/office/drawing/2014/main" id="{CE7422BC-B3DC-D440-BB3A-AC3CD7D860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64" name="Text Placeholder 3">
            <a:extLst>
              <a:ext uri="{FF2B5EF4-FFF2-40B4-BE49-F238E27FC236}">
                <a16:creationId xmlns:a16="http://schemas.microsoft.com/office/drawing/2014/main" id="{022DC3DF-B70D-3D41-BCD7-0E1EFEF9FEB1}"/>
              </a:ext>
            </a:extLst>
          </p:cNvPr>
          <p:cNvSpPr>
            <a:spLocks noGrp="1"/>
          </p:cNvSpPr>
          <p:nvPr>
            <p:ph type="body" sz="quarter" idx="10" hasCustomPrompt="1"/>
          </p:nvPr>
        </p:nvSpPr>
        <p:spPr>
          <a:xfrm>
            <a:off x="755400" y="298773"/>
            <a:ext cx="10593917" cy="854220"/>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67" name="Isosceles Triangle 1">
            <a:extLst>
              <a:ext uri="{FF2B5EF4-FFF2-40B4-BE49-F238E27FC236}">
                <a16:creationId xmlns:a16="http://schemas.microsoft.com/office/drawing/2014/main" id="{1DA2D679-6C80-E942-ACEC-08B71E8A1D93}"/>
              </a:ext>
            </a:extLst>
          </p:cNvPr>
          <p:cNvSpPr/>
          <p:nvPr userDrawn="1"/>
        </p:nvSpPr>
        <p:spPr>
          <a:xfrm rot="5400000">
            <a:off x="12486348" y="1311855"/>
            <a:ext cx="552508" cy="326541"/>
          </a:xfrm>
          <a:prstGeom prst="triangle">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75" name="Picture Placeholder 2">
            <a:extLst>
              <a:ext uri="{FF2B5EF4-FFF2-40B4-BE49-F238E27FC236}">
                <a16:creationId xmlns:a16="http://schemas.microsoft.com/office/drawing/2014/main" id="{ED4E3994-FA41-D445-9C4A-E35DE5A0655F}"/>
              </a:ext>
            </a:extLst>
          </p:cNvPr>
          <p:cNvSpPr>
            <a:spLocks noGrp="1"/>
          </p:cNvSpPr>
          <p:nvPr>
            <p:ph type="pic" sz="quarter" idx="22"/>
          </p:nvPr>
        </p:nvSpPr>
        <p:spPr>
          <a:xfrm>
            <a:off x="733441" y="2156285"/>
            <a:ext cx="3853894" cy="2941965"/>
          </a:xfrm>
          <a:prstGeom prst="rect">
            <a:avLst/>
          </a:prstGeom>
          <a:noFill/>
        </p:spPr>
        <p:txBody>
          <a:bodyPr anchor="ctr"/>
          <a:lstStyle>
            <a:lvl1pPr algn="ctr">
              <a:buNone/>
              <a:defRPr sz="1984" b="0" i="0">
                <a:latin typeface="Arial Nova Light" panose="020B0304020202020204" pitchFamily="34" charset="0"/>
              </a:defRPr>
            </a:lvl1pPr>
          </a:lstStyle>
          <a:p>
            <a:endParaRPr lang="en-US" dirty="0"/>
          </a:p>
        </p:txBody>
      </p:sp>
      <p:sp>
        <p:nvSpPr>
          <p:cNvPr id="76" name="Picture Placeholder 2">
            <a:extLst>
              <a:ext uri="{FF2B5EF4-FFF2-40B4-BE49-F238E27FC236}">
                <a16:creationId xmlns:a16="http://schemas.microsoft.com/office/drawing/2014/main" id="{E4E9A1F8-E937-6744-9ADE-569268118A13}"/>
              </a:ext>
            </a:extLst>
          </p:cNvPr>
          <p:cNvSpPr>
            <a:spLocks noGrp="1"/>
          </p:cNvSpPr>
          <p:nvPr>
            <p:ph type="pic" sz="quarter" idx="28"/>
          </p:nvPr>
        </p:nvSpPr>
        <p:spPr>
          <a:xfrm>
            <a:off x="4903203" y="2156285"/>
            <a:ext cx="3853894" cy="2941965"/>
          </a:xfrm>
          <a:prstGeom prst="rect">
            <a:avLst/>
          </a:prstGeom>
          <a:noFill/>
        </p:spPr>
        <p:txBody>
          <a:bodyPr anchor="ctr"/>
          <a:lstStyle>
            <a:lvl1pPr algn="ctr">
              <a:buNone/>
              <a:defRPr sz="1984" b="0" i="0">
                <a:latin typeface="Arial Nova Light" panose="020B0304020202020204" pitchFamily="34" charset="0"/>
              </a:defRPr>
            </a:lvl1pPr>
          </a:lstStyle>
          <a:p>
            <a:endParaRPr lang="en-US" dirty="0"/>
          </a:p>
        </p:txBody>
      </p:sp>
      <p:sp>
        <p:nvSpPr>
          <p:cNvPr id="77" name="Picture Placeholder 2">
            <a:extLst>
              <a:ext uri="{FF2B5EF4-FFF2-40B4-BE49-F238E27FC236}">
                <a16:creationId xmlns:a16="http://schemas.microsoft.com/office/drawing/2014/main" id="{1B15DE0D-A914-2147-8C24-92BC4E4EFDD9}"/>
              </a:ext>
            </a:extLst>
          </p:cNvPr>
          <p:cNvSpPr>
            <a:spLocks noGrp="1"/>
          </p:cNvSpPr>
          <p:nvPr>
            <p:ph type="pic" sz="quarter" idx="29"/>
          </p:nvPr>
        </p:nvSpPr>
        <p:spPr>
          <a:xfrm>
            <a:off x="9026968" y="2156285"/>
            <a:ext cx="3853894" cy="2941965"/>
          </a:xfrm>
          <a:prstGeom prst="rect">
            <a:avLst/>
          </a:prstGeom>
          <a:noFill/>
        </p:spPr>
        <p:txBody>
          <a:bodyPr anchor="ctr"/>
          <a:lstStyle>
            <a:lvl1pPr algn="ctr">
              <a:buNone/>
              <a:defRPr sz="1984" b="0" i="0">
                <a:latin typeface="Arial Nova Light" panose="020B0304020202020204" pitchFamily="34" charset="0"/>
              </a:defRPr>
            </a:lvl1pPr>
          </a:lstStyle>
          <a:p>
            <a:endParaRPr lang="en-US" dirty="0"/>
          </a:p>
        </p:txBody>
      </p:sp>
      <p:sp>
        <p:nvSpPr>
          <p:cNvPr id="78" name="Text Placeholder 3">
            <a:extLst>
              <a:ext uri="{FF2B5EF4-FFF2-40B4-BE49-F238E27FC236}">
                <a16:creationId xmlns:a16="http://schemas.microsoft.com/office/drawing/2014/main" id="{439DDA3B-210C-294E-8179-69BFBB4C7E6D}"/>
              </a:ext>
            </a:extLst>
          </p:cNvPr>
          <p:cNvSpPr>
            <a:spLocks noGrp="1"/>
          </p:cNvSpPr>
          <p:nvPr>
            <p:ph type="body" sz="quarter" idx="25" hasCustomPrompt="1"/>
          </p:nvPr>
        </p:nvSpPr>
        <p:spPr>
          <a:xfrm>
            <a:off x="1093695" y="5303169"/>
            <a:ext cx="3349630" cy="1489238"/>
          </a:xfrm>
          <a:prstGeom prst="rect">
            <a:avLst/>
          </a:prstGeom>
        </p:spPr>
        <p:txBody>
          <a:bodyPr lIns="0"/>
          <a:lstStyle>
            <a:lvl1pPr marL="99736" indent="-99736">
              <a:buFont typeface="Arial" panose="020B0604020202020204" pitchFamily="34" charset="0"/>
              <a:buChar char="•"/>
              <a:tabLst/>
              <a:defRPr sz="1300" b="1" i="0">
                <a:solidFill>
                  <a:schemeClr val="bg1"/>
                </a:solidFill>
                <a:latin typeface="Arial Nova" panose="020B0504020202020204" pitchFamily="34" charset="0"/>
              </a:defRPr>
            </a:lvl1pPr>
          </a:lstStyle>
          <a:p>
            <a:pPr lvl="0"/>
            <a:r>
              <a:rPr lang="en-GB" dirty="0"/>
              <a:t>Click to edit master text styles</a:t>
            </a:r>
          </a:p>
        </p:txBody>
      </p:sp>
      <p:sp>
        <p:nvSpPr>
          <p:cNvPr id="79" name="Text Placeholder 3">
            <a:extLst>
              <a:ext uri="{FF2B5EF4-FFF2-40B4-BE49-F238E27FC236}">
                <a16:creationId xmlns:a16="http://schemas.microsoft.com/office/drawing/2014/main" id="{75729628-38D5-A649-A031-EA890AE7C823}"/>
              </a:ext>
            </a:extLst>
          </p:cNvPr>
          <p:cNvSpPr>
            <a:spLocks noGrp="1"/>
          </p:cNvSpPr>
          <p:nvPr>
            <p:ph type="body" sz="quarter" idx="26" hasCustomPrompt="1"/>
          </p:nvPr>
        </p:nvSpPr>
        <p:spPr>
          <a:xfrm>
            <a:off x="5077078" y="5320115"/>
            <a:ext cx="3492209" cy="1472291"/>
          </a:xfrm>
          <a:prstGeom prst="rect">
            <a:avLst/>
          </a:prstGeom>
        </p:spPr>
        <p:txBody>
          <a:bodyPr lIns="0"/>
          <a:lstStyle>
            <a:lvl1pPr marL="99736" indent="-99736">
              <a:buFont typeface="Arial" panose="020B0604020202020204" pitchFamily="34" charset="0"/>
              <a:buChar char="•"/>
              <a:tabLst/>
              <a:defRPr sz="1300" b="1" i="0">
                <a:solidFill>
                  <a:schemeClr val="bg1"/>
                </a:solidFill>
                <a:latin typeface="Arial Nova" panose="020B0504020202020204" pitchFamily="34" charset="0"/>
              </a:defRPr>
            </a:lvl1pPr>
          </a:lstStyle>
          <a:p>
            <a:pPr lvl="0"/>
            <a:r>
              <a:rPr lang="en-GB" dirty="0"/>
              <a:t>Click to edit master text styles</a:t>
            </a:r>
          </a:p>
        </p:txBody>
      </p:sp>
      <p:sp>
        <p:nvSpPr>
          <p:cNvPr id="80" name="Text Placeholder 3">
            <a:extLst>
              <a:ext uri="{FF2B5EF4-FFF2-40B4-BE49-F238E27FC236}">
                <a16:creationId xmlns:a16="http://schemas.microsoft.com/office/drawing/2014/main" id="{D5878FF2-2900-154E-9270-E04652C2DD4C}"/>
              </a:ext>
            </a:extLst>
          </p:cNvPr>
          <p:cNvSpPr>
            <a:spLocks noGrp="1"/>
          </p:cNvSpPr>
          <p:nvPr>
            <p:ph type="body" sz="quarter" idx="27" hasCustomPrompt="1"/>
          </p:nvPr>
        </p:nvSpPr>
        <p:spPr>
          <a:xfrm>
            <a:off x="9218630" y="5303168"/>
            <a:ext cx="3380702" cy="1472291"/>
          </a:xfrm>
          <a:prstGeom prst="rect">
            <a:avLst/>
          </a:prstGeom>
        </p:spPr>
        <p:txBody>
          <a:bodyPr lIns="0"/>
          <a:lstStyle>
            <a:lvl1pPr marL="99736" indent="-99736">
              <a:buFont typeface="Arial" panose="020B0604020202020204" pitchFamily="34" charset="0"/>
              <a:buChar char="•"/>
              <a:tabLst/>
              <a:defRPr sz="1300" b="1" i="0">
                <a:solidFill>
                  <a:schemeClr val="bg1"/>
                </a:solidFill>
                <a:latin typeface="Arial Nova" panose="020B05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95435245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RDE : Offwhite">
    <p:bg>
      <p:bgPr>
        <a:solidFill>
          <a:schemeClr val="tx2"/>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99A1EB5-553B-4543-9D02-4117BFAE0CF8}"/>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3" name="Rectangle 32">
            <a:extLst>
              <a:ext uri="{FF2B5EF4-FFF2-40B4-BE49-F238E27FC236}">
                <a16:creationId xmlns:a16="http://schemas.microsoft.com/office/drawing/2014/main" id="{5CE40EBB-B2C0-AC4E-8602-4A54825ADB8D}"/>
              </a:ext>
            </a:extLst>
          </p:cNvPr>
          <p:cNvSpPr/>
          <p:nvPr userDrawn="1"/>
        </p:nvSpPr>
        <p:spPr>
          <a:xfrm rot="5400000">
            <a:off x="6208456" y="-4827684"/>
            <a:ext cx="179984" cy="1260561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cxnSp>
        <p:nvCxnSpPr>
          <p:cNvPr id="34" name="Straight Connector 33">
            <a:extLst>
              <a:ext uri="{FF2B5EF4-FFF2-40B4-BE49-F238E27FC236}">
                <a16:creationId xmlns:a16="http://schemas.microsoft.com/office/drawing/2014/main" id="{F0EC7064-742B-384F-BB78-46B43378E631}"/>
              </a:ext>
            </a:extLst>
          </p:cNvPr>
          <p:cNvCxnSpPr>
            <a:cxnSpLocks/>
          </p:cNvCxnSpPr>
          <p:nvPr userDrawn="1"/>
        </p:nvCxnSpPr>
        <p:spPr>
          <a:xfrm flipV="1">
            <a:off x="6830150" y="2092719"/>
            <a:ext cx="0" cy="4959814"/>
          </a:xfrm>
          <a:prstGeom prst="line">
            <a:avLst/>
          </a:prstGeom>
          <a:ln w="190500">
            <a:solidFill>
              <a:srgbClr val="F0EDEB"/>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D62EF3-B6BB-7A4A-9DF7-F19DEA33DDBF}"/>
              </a:ext>
            </a:extLst>
          </p:cNvPr>
          <p:cNvCxnSpPr>
            <a:cxnSpLocks/>
          </p:cNvCxnSpPr>
          <p:nvPr userDrawn="1"/>
        </p:nvCxnSpPr>
        <p:spPr>
          <a:xfrm flipV="1">
            <a:off x="9991350" y="2092718"/>
            <a:ext cx="0" cy="4959817"/>
          </a:xfrm>
          <a:prstGeom prst="line">
            <a:avLst/>
          </a:prstGeom>
          <a:ln w="190500">
            <a:solidFill>
              <a:srgbClr val="F0EDEB"/>
            </a:solidFill>
            <a:tailEnd type="non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CB502-7731-D948-A8A1-4EFC78C02F5F}"/>
              </a:ext>
            </a:extLst>
          </p:cNvPr>
          <p:cNvSpPr txBox="1"/>
          <p:nvPr userDrawn="1"/>
        </p:nvSpPr>
        <p:spPr>
          <a:xfrm>
            <a:off x="686388" y="1843735"/>
            <a:ext cx="1339986" cy="264400"/>
          </a:xfrm>
          <a:prstGeom prst="rect">
            <a:avLst/>
          </a:prstGeom>
          <a:noFill/>
        </p:spPr>
        <p:txBody>
          <a:bodyPr wrap="square" lIns="0" tIns="0" rIns="0" bIns="0" rtlCol="0" anchor="ctr" anchorCtr="0">
            <a:spAutoFit/>
          </a:bodyPr>
          <a:lstStyle/>
          <a:p>
            <a:pPr algn="ctr" defTabSz="914309">
              <a:lnSpc>
                <a:spcPct val="90000"/>
              </a:lnSpc>
              <a:spcBef>
                <a:spcPct val="20000"/>
              </a:spcBef>
              <a:spcAft>
                <a:spcPts val="600"/>
              </a:spcAft>
              <a:defRPr/>
            </a:pPr>
            <a:r>
              <a:rPr lang="en-US" sz="1909" b="1" dirty="0">
                <a:solidFill>
                  <a:srgbClr val="000000"/>
                </a:solidFill>
                <a:latin typeface="Arial Nova"/>
                <a:cs typeface="Arial"/>
              </a:rPr>
              <a:t>RESIDUAL</a:t>
            </a:r>
          </a:p>
        </p:txBody>
      </p:sp>
      <p:sp>
        <p:nvSpPr>
          <p:cNvPr id="37" name="TextBox 36">
            <a:extLst>
              <a:ext uri="{FF2B5EF4-FFF2-40B4-BE49-F238E27FC236}">
                <a16:creationId xmlns:a16="http://schemas.microsoft.com/office/drawing/2014/main" id="{316AE224-AE76-F846-928C-076BC58BF3C9}"/>
              </a:ext>
            </a:extLst>
          </p:cNvPr>
          <p:cNvSpPr txBox="1"/>
          <p:nvPr userDrawn="1"/>
        </p:nvSpPr>
        <p:spPr>
          <a:xfrm>
            <a:off x="4844812" y="1843735"/>
            <a:ext cx="1339986" cy="264400"/>
          </a:xfrm>
          <a:prstGeom prst="rect">
            <a:avLst/>
          </a:prstGeom>
          <a:noFill/>
        </p:spPr>
        <p:txBody>
          <a:bodyPr wrap="square" lIns="0" tIns="0" rIns="0" bIns="0" rtlCol="0" anchor="ctr" anchorCtr="0">
            <a:spAutoFit/>
          </a:bodyPr>
          <a:lstStyle/>
          <a:p>
            <a:pPr algn="ctr" defTabSz="914309">
              <a:lnSpc>
                <a:spcPct val="90000"/>
              </a:lnSpc>
              <a:spcBef>
                <a:spcPct val="20000"/>
              </a:spcBef>
              <a:spcAft>
                <a:spcPts val="600"/>
              </a:spcAft>
              <a:defRPr/>
            </a:pPr>
            <a:r>
              <a:rPr lang="en-US" sz="1909" b="1" dirty="0">
                <a:solidFill>
                  <a:srgbClr val="000000"/>
                </a:solidFill>
                <a:latin typeface="Arial Nova"/>
                <a:cs typeface="Arial"/>
              </a:rPr>
              <a:t>DOMINANT</a:t>
            </a:r>
          </a:p>
        </p:txBody>
      </p:sp>
      <p:sp>
        <p:nvSpPr>
          <p:cNvPr id="38" name="TextBox 37">
            <a:extLst>
              <a:ext uri="{FF2B5EF4-FFF2-40B4-BE49-F238E27FC236}">
                <a16:creationId xmlns:a16="http://schemas.microsoft.com/office/drawing/2014/main" id="{E8B6E881-F9ED-4044-AF69-1CC30309C4AE}"/>
              </a:ext>
            </a:extLst>
          </p:cNvPr>
          <p:cNvSpPr txBox="1"/>
          <p:nvPr userDrawn="1"/>
        </p:nvSpPr>
        <p:spPr>
          <a:xfrm>
            <a:off x="8906408" y="1843735"/>
            <a:ext cx="1519730" cy="264400"/>
          </a:xfrm>
          <a:prstGeom prst="rect">
            <a:avLst/>
          </a:prstGeom>
          <a:noFill/>
        </p:spPr>
        <p:txBody>
          <a:bodyPr wrap="square" lIns="0" tIns="0" rIns="0" bIns="0" rtlCol="0" anchor="ctr" anchorCtr="0">
            <a:spAutoFit/>
          </a:bodyPr>
          <a:lstStyle/>
          <a:p>
            <a:pPr algn="ctr" defTabSz="914309">
              <a:lnSpc>
                <a:spcPct val="90000"/>
              </a:lnSpc>
              <a:spcBef>
                <a:spcPct val="20000"/>
              </a:spcBef>
              <a:spcAft>
                <a:spcPts val="600"/>
              </a:spcAft>
              <a:defRPr/>
            </a:pPr>
            <a:r>
              <a:rPr lang="en-US" sz="1909" b="1" dirty="0">
                <a:solidFill>
                  <a:srgbClr val="000000"/>
                </a:solidFill>
                <a:latin typeface="Arial Nova"/>
                <a:cs typeface="Arial"/>
              </a:rPr>
              <a:t>EMERGENT</a:t>
            </a:r>
          </a:p>
        </p:txBody>
      </p:sp>
      <p:sp>
        <p:nvSpPr>
          <p:cNvPr id="40" name="Shape 44">
            <a:extLst>
              <a:ext uri="{FF2B5EF4-FFF2-40B4-BE49-F238E27FC236}">
                <a16:creationId xmlns:a16="http://schemas.microsoft.com/office/drawing/2014/main" id="{706EDCB3-27CA-B143-BC46-88F3D98233BD}"/>
              </a:ext>
            </a:extLst>
          </p:cNvPr>
          <p:cNvSpPr/>
          <p:nvPr userDrawn="1"/>
        </p:nvSpPr>
        <p:spPr>
          <a:xfrm>
            <a:off x="733445" y="4457542"/>
            <a:ext cx="12147413" cy="2594992"/>
          </a:xfrm>
          <a:prstGeom prst="rect">
            <a:avLst/>
          </a:prstGeom>
          <a:solidFill>
            <a:schemeClr val="tx1"/>
          </a:solidFill>
          <a:ln w="12700">
            <a:noFill/>
            <a:miter lim="400000"/>
          </a:ln>
        </p:spPr>
        <p:txBody>
          <a:bodyPr lIns="45733" rIns="45733" anchor="ctr"/>
          <a:lstStyle/>
          <a:p>
            <a:pPr algn="ctr" defTabSz="914309">
              <a:defRPr>
                <a:solidFill>
                  <a:srgbClr val="FFFFFF"/>
                </a:solidFill>
              </a:defRPr>
            </a:pPr>
            <a:endParaRPr sz="1801">
              <a:solidFill>
                <a:srgbClr val="FFFFFF"/>
              </a:solidFill>
              <a:latin typeface="Arial" panose="020B0604020202020204"/>
            </a:endParaRPr>
          </a:p>
        </p:txBody>
      </p:sp>
      <p:pic>
        <p:nvPicPr>
          <p:cNvPr id="41" name="Graphic 40">
            <a:extLst>
              <a:ext uri="{FF2B5EF4-FFF2-40B4-BE49-F238E27FC236}">
                <a16:creationId xmlns:a16="http://schemas.microsoft.com/office/drawing/2014/main" id="{20BB5747-2FD2-4A47-AD47-092B97B596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42" name="Text Placeholder 3">
            <a:extLst>
              <a:ext uri="{FF2B5EF4-FFF2-40B4-BE49-F238E27FC236}">
                <a16:creationId xmlns:a16="http://schemas.microsoft.com/office/drawing/2014/main" id="{48F1003A-9296-B240-B7FF-309FE406AC33}"/>
              </a:ext>
            </a:extLst>
          </p:cNvPr>
          <p:cNvSpPr>
            <a:spLocks noGrp="1"/>
          </p:cNvSpPr>
          <p:nvPr>
            <p:ph type="body" sz="quarter" idx="10" hasCustomPrompt="1"/>
          </p:nvPr>
        </p:nvSpPr>
        <p:spPr>
          <a:xfrm>
            <a:off x="755400" y="501969"/>
            <a:ext cx="10593917" cy="854220"/>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43" name="Isosceles Triangle 1">
            <a:extLst>
              <a:ext uri="{FF2B5EF4-FFF2-40B4-BE49-F238E27FC236}">
                <a16:creationId xmlns:a16="http://schemas.microsoft.com/office/drawing/2014/main" id="{F9FD205C-8BBC-F645-9A8F-EE46D60DF12F}"/>
              </a:ext>
            </a:extLst>
          </p:cNvPr>
          <p:cNvSpPr/>
          <p:nvPr userDrawn="1"/>
        </p:nvSpPr>
        <p:spPr>
          <a:xfrm rot="5400000">
            <a:off x="12486348" y="1311855"/>
            <a:ext cx="552508" cy="326541"/>
          </a:xfrm>
          <a:prstGeom prst="triangle">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44" name="Picture Placeholder 2">
            <a:extLst>
              <a:ext uri="{FF2B5EF4-FFF2-40B4-BE49-F238E27FC236}">
                <a16:creationId xmlns:a16="http://schemas.microsoft.com/office/drawing/2014/main" id="{6CE37C1B-8481-0D44-8485-E300DE87A032}"/>
              </a:ext>
            </a:extLst>
          </p:cNvPr>
          <p:cNvSpPr>
            <a:spLocks noGrp="1"/>
          </p:cNvSpPr>
          <p:nvPr>
            <p:ph type="pic" sz="quarter" idx="22"/>
          </p:nvPr>
        </p:nvSpPr>
        <p:spPr>
          <a:xfrm>
            <a:off x="743050" y="2156285"/>
            <a:ext cx="3853894" cy="29419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45" name="Picture Placeholder 2">
            <a:extLst>
              <a:ext uri="{FF2B5EF4-FFF2-40B4-BE49-F238E27FC236}">
                <a16:creationId xmlns:a16="http://schemas.microsoft.com/office/drawing/2014/main" id="{15BF4B02-BEBA-804F-A1E7-2B76195CCA95}"/>
              </a:ext>
            </a:extLst>
          </p:cNvPr>
          <p:cNvSpPr>
            <a:spLocks noGrp="1"/>
          </p:cNvSpPr>
          <p:nvPr>
            <p:ph type="pic" sz="quarter" idx="28"/>
          </p:nvPr>
        </p:nvSpPr>
        <p:spPr>
          <a:xfrm>
            <a:off x="4903203" y="2156285"/>
            <a:ext cx="3853894" cy="29419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46" name="Picture Placeholder 2">
            <a:extLst>
              <a:ext uri="{FF2B5EF4-FFF2-40B4-BE49-F238E27FC236}">
                <a16:creationId xmlns:a16="http://schemas.microsoft.com/office/drawing/2014/main" id="{E375F894-AA70-0F45-BBED-B1682C10F322}"/>
              </a:ext>
            </a:extLst>
          </p:cNvPr>
          <p:cNvSpPr>
            <a:spLocks noGrp="1"/>
          </p:cNvSpPr>
          <p:nvPr>
            <p:ph type="pic" sz="quarter" idx="29"/>
          </p:nvPr>
        </p:nvSpPr>
        <p:spPr>
          <a:xfrm>
            <a:off x="9026968" y="2156285"/>
            <a:ext cx="3853894" cy="29419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47" name="Text Placeholder 3">
            <a:extLst>
              <a:ext uri="{FF2B5EF4-FFF2-40B4-BE49-F238E27FC236}">
                <a16:creationId xmlns:a16="http://schemas.microsoft.com/office/drawing/2014/main" id="{AB0FDB67-0BCA-EE49-84DE-AADB163A3BDB}"/>
              </a:ext>
            </a:extLst>
          </p:cNvPr>
          <p:cNvSpPr>
            <a:spLocks noGrp="1"/>
          </p:cNvSpPr>
          <p:nvPr>
            <p:ph type="body" sz="quarter" idx="25" hasCustomPrompt="1"/>
          </p:nvPr>
        </p:nvSpPr>
        <p:spPr>
          <a:xfrm>
            <a:off x="1093695" y="5404780"/>
            <a:ext cx="3349630" cy="1472291"/>
          </a:xfrm>
          <a:prstGeom prst="rect">
            <a:avLst/>
          </a:prstGeom>
        </p:spPr>
        <p:txBody>
          <a:bodyPr lIns="0"/>
          <a:lstStyle>
            <a:lvl1pPr marL="99736" indent="-99736">
              <a:buFont typeface="Arial" panose="020B0604020202020204" pitchFamily="34" charset="0"/>
              <a:buChar char="•"/>
              <a:tabLst/>
              <a:defRPr sz="1300" b="1" i="0">
                <a:solidFill>
                  <a:schemeClr val="bg1"/>
                </a:solidFill>
                <a:latin typeface="Arial Nova" panose="020B0504020202020204" pitchFamily="34" charset="0"/>
              </a:defRPr>
            </a:lvl1pPr>
          </a:lstStyle>
          <a:p>
            <a:pPr lvl="0"/>
            <a:r>
              <a:rPr lang="en-GB" dirty="0"/>
              <a:t>Click to edit master text styles</a:t>
            </a:r>
          </a:p>
        </p:txBody>
      </p:sp>
      <p:sp>
        <p:nvSpPr>
          <p:cNvPr id="48" name="Text Placeholder 3">
            <a:extLst>
              <a:ext uri="{FF2B5EF4-FFF2-40B4-BE49-F238E27FC236}">
                <a16:creationId xmlns:a16="http://schemas.microsoft.com/office/drawing/2014/main" id="{52086565-11D6-AB47-98BA-2B92F83FF54A}"/>
              </a:ext>
            </a:extLst>
          </p:cNvPr>
          <p:cNvSpPr>
            <a:spLocks noGrp="1"/>
          </p:cNvSpPr>
          <p:nvPr>
            <p:ph type="body" sz="quarter" idx="26" hasCustomPrompt="1"/>
          </p:nvPr>
        </p:nvSpPr>
        <p:spPr>
          <a:xfrm>
            <a:off x="5077078" y="5404780"/>
            <a:ext cx="3492209" cy="1472291"/>
          </a:xfrm>
          <a:prstGeom prst="rect">
            <a:avLst/>
          </a:prstGeom>
        </p:spPr>
        <p:txBody>
          <a:bodyPr lIns="0"/>
          <a:lstStyle>
            <a:lvl1pPr marL="99736" indent="-99736">
              <a:buFont typeface="Arial" panose="020B0604020202020204" pitchFamily="34" charset="0"/>
              <a:buChar char="•"/>
              <a:tabLst/>
              <a:defRPr sz="1300" b="1" i="0">
                <a:solidFill>
                  <a:schemeClr val="bg1"/>
                </a:solidFill>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8CC298A2-D894-CF47-B64E-59F851C659FB}"/>
              </a:ext>
            </a:extLst>
          </p:cNvPr>
          <p:cNvSpPr>
            <a:spLocks noGrp="1"/>
          </p:cNvSpPr>
          <p:nvPr>
            <p:ph type="body" sz="quarter" idx="27" hasCustomPrompt="1"/>
          </p:nvPr>
        </p:nvSpPr>
        <p:spPr>
          <a:xfrm>
            <a:off x="9218630" y="5387833"/>
            <a:ext cx="3380702" cy="1472291"/>
          </a:xfrm>
          <a:prstGeom prst="rect">
            <a:avLst/>
          </a:prstGeom>
        </p:spPr>
        <p:txBody>
          <a:bodyPr lIns="0"/>
          <a:lstStyle>
            <a:lvl1pPr marL="99736" indent="-99736">
              <a:buFont typeface="Arial" panose="020B0604020202020204" pitchFamily="34" charset="0"/>
              <a:buChar char="•"/>
              <a:tabLst/>
              <a:defRPr sz="1300" b="1" i="0">
                <a:solidFill>
                  <a:schemeClr val="bg1"/>
                </a:solidFill>
                <a:latin typeface="Arial Nova" panose="020B05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43755134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RDE : Whi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052CB4-E1D8-EB43-94C0-D35241056B15}"/>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3" name="Rectangle 22">
            <a:extLst>
              <a:ext uri="{FF2B5EF4-FFF2-40B4-BE49-F238E27FC236}">
                <a16:creationId xmlns:a16="http://schemas.microsoft.com/office/drawing/2014/main" id="{3236C890-3906-9448-B7D8-AFC15FC6627D}"/>
              </a:ext>
            </a:extLst>
          </p:cNvPr>
          <p:cNvSpPr/>
          <p:nvPr userDrawn="1"/>
        </p:nvSpPr>
        <p:spPr>
          <a:xfrm rot="5400000">
            <a:off x="6208456" y="-4827684"/>
            <a:ext cx="179984" cy="12605618"/>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cxnSp>
        <p:nvCxnSpPr>
          <p:cNvPr id="24" name="Straight Connector 23">
            <a:extLst>
              <a:ext uri="{FF2B5EF4-FFF2-40B4-BE49-F238E27FC236}">
                <a16:creationId xmlns:a16="http://schemas.microsoft.com/office/drawing/2014/main" id="{F8B1E89D-07C4-2742-A744-AE58BB9BCE33}"/>
              </a:ext>
            </a:extLst>
          </p:cNvPr>
          <p:cNvCxnSpPr>
            <a:cxnSpLocks/>
          </p:cNvCxnSpPr>
          <p:nvPr userDrawn="1"/>
        </p:nvCxnSpPr>
        <p:spPr>
          <a:xfrm flipV="1">
            <a:off x="6830150" y="2092719"/>
            <a:ext cx="0" cy="4959814"/>
          </a:xfrm>
          <a:prstGeom prst="line">
            <a:avLst/>
          </a:prstGeom>
          <a:ln w="190500">
            <a:solidFill>
              <a:srgbClr val="F0EDEB"/>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A4E513-B487-6944-899E-7E3CE2511E5D}"/>
              </a:ext>
            </a:extLst>
          </p:cNvPr>
          <p:cNvCxnSpPr>
            <a:cxnSpLocks/>
          </p:cNvCxnSpPr>
          <p:nvPr userDrawn="1"/>
        </p:nvCxnSpPr>
        <p:spPr>
          <a:xfrm flipV="1">
            <a:off x="9991350" y="2092718"/>
            <a:ext cx="0" cy="4959817"/>
          </a:xfrm>
          <a:prstGeom prst="line">
            <a:avLst/>
          </a:prstGeom>
          <a:ln w="190500">
            <a:solidFill>
              <a:srgbClr val="F0EDEB"/>
            </a:solidFill>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447A525-F54D-DF4D-84BD-402DE96E616D}"/>
              </a:ext>
            </a:extLst>
          </p:cNvPr>
          <p:cNvSpPr txBox="1"/>
          <p:nvPr userDrawn="1"/>
        </p:nvSpPr>
        <p:spPr>
          <a:xfrm>
            <a:off x="686388" y="1843735"/>
            <a:ext cx="1339986" cy="264400"/>
          </a:xfrm>
          <a:prstGeom prst="rect">
            <a:avLst/>
          </a:prstGeom>
          <a:noFill/>
        </p:spPr>
        <p:txBody>
          <a:bodyPr wrap="square" lIns="0" tIns="0" rIns="0" bIns="0" rtlCol="0" anchor="ctr" anchorCtr="0">
            <a:spAutoFit/>
          </a:bodyPr>
          <a:lstStyle/>
          <a:p>
            <a:pPr algn="ctr" defTabSz="914309">
              <a:lnSpc>
                <a:spcPct val="90000"/>
              </a:lnSpc>
              <a:spcBef>
                <a:spcPct val="20000"/>
              </a:spcBef>
              <a:spcAft>
                <a:spcPts val="600"/>
              </a:spcAft>
              <a:defRPr/>
            </a:pPr>
            <a:r>
              <a:rPr lang="en-US" sz="1909" b="1" dirty="0">
                <a:solidFill>
                  <a:srgbClr val="000000"/>
                </a:solidFill>
                <a:latin typeface="Arial Nova"/>
                <a:cs typeface="Arial"/>
              </a:rPr>
              <a:t>RESIDUAL</a:t>
            </a:r>
          </a:p>
        </p:txBody>
      </p:sp>
      <p:sp>
        <p:nvSpPr>
          <p:cNvPr id="32" name="TextBox 31">
            <a:extLst>
              <a:ext uri="{FF2B5EF4-FFF2-40B4-BE49-F238E27FC236}">
                <a16:creationId xmlns:a16="http://schemas.microsoft.com/office/drawing/2014/main" id="{121265CC-6440-5B48-933E-3BDA57B56519}"/>
              </a:ext>
            </a:extLst>
          </p:cNvPr>
          <p:cNvSpPr txBox="1"/>
          <p:nvPr userDrawn="1"/>
        </p:nvSpPr>
        <p:spPr>
          <a:xfrm>
            <a:off x="4844812" y="1843735"/>
            <a:ext cx="1339986" cy="264400"/>
          </a:xfrm>
          <a:prstGeom prst="rect">
            <a:avLst/>
          </a:prstGeom>
          <a:noFill/>
        </p:spPr>
        <p:txBody>
          <a:bodyPr wrap="square" lIns="0" tIns="0" rIns="0" bIns="0" rtlCol="0" anchor="ctr" anchorCtr="0">
            <a:spAutoFit/>
          </a:bodyPr>
          <a:lstStyle/>
          <a:p>
            <a:pPr algn="ctr" defTabSz="914309">
              <a:lnSpc>
                <a:spcPct val="90000"/>
              </a:lnSpc>
              <a:spcBef>
                <a:spcPct val="20000"/>
              </a:spcBef>
              <a:spcAft>
                <a:spcPts val="600"/>
              </a:spcAft>
              <a:defRPr/>
            </a:pPr>
            <a:r>
              <a:rPr lang="en-US" sz="1909" b="1" dirty="0">
                <a:solidFill>
                  <a:srgbClr val="000000"/>
                </a:solidFill>
                <a:latin typeface="Arial Nova"/>
                <a:cs typeface="Arial"/>
              </a:rPr>
              <a:t>DOMINANT</a:t>
            </a:r>
          </a:p>
        </p:txBody>
      </p:sp>
      <p:sp>
        <p:nvSpPr>
          <p:cNvPr id="33" name="TextBox 32">
            <a:extLst>
              <a:ext uri="{FF2B5EF4-FFF2-40B4-BE49-F238E27FC236}">
                <a16:creationId xmlns:a16="http://schemas.microsoft.com/office/drawing/2014/main" id="{DFD3D422-AC8D-C648-90ED-B5C41D811741}"/>
              </a:ext>
            </a:extLst>
          </p:cNvPr>
          <p:cNvSpPr txBox="1"/>
          <p:nvPr userDrawn="1"/>
        </p:nvSpPr>
        <p:spPr>
          <a:xfrm>
            <a:off x="8906408" y="1843735"/>
            <a:ext cx="1519730" cy="264400"/>
          </a:xfrm>
          <a:prstGeom prst="rect">
            <a:avLst/>
          </a:prstGeom>
          <a:noFill/>
        </p:spPr>
        <p:txBody>
          <a:bodyPr wrap="square" lIns="0" tIns="0" rIns="0" bIns="0" rtlCol="0" anchor="ctr" anchorCtr="0">
            <a:spAutoFit/>
          </a:bodyPr>
          <a:lstStyle/>
          <a:p>
            <a:pPr algn="ctr" defTabSz="914309">
              <a:lnSpc>
                <a:spcPct val="90000"/>
              </a:lnSpc>
              <a:spcBef>
                <a:spcPct val="20000"/>
              </a:spcBef>
              <a:spcAft>
                <a:spcPts val="600"/>
              </a:spcAft>
              <a:defRPr/>
            </a:pPr>
            <a:r>
              <a:rPr lang="en-US" sz="1909" b="1" dirty="0">
                <a:solidFill>
                  <a:srgbClr val="000000"/>
                </a:solidFill>
                <a:latin typeface="Arial Nova"/>
                <a:cs typeface="Arial"/>
              </a:rPr>
              <a:t>EMERGENT</a:t>
            </a:r>
          </a:p>
        </p:txBody>
      </p:sp>
      <p:sp>
        <p:nvSpPr>
          <p:cNvPr id="34" name="Shape 44">
            <a:extLst>
              <a:ext uri="{FF2B5EF4-FFF2-40B4-BE49-F238E27FC236}">
                <a16:creationId xmlns:a16="http://schemas.microsoft.com/office/drawing/2014/main" id="{9154BC3F-86C6-4C45-AB0D-4432BDFEF5D4}"/>
              </a:ext>
            </a:extLst>
          </p:cNvPr>
          <p:cNvSpPr/>
          <p:nvPr userDrawn="1"/>
        </p:nvSpPr>
        <p:spPr>
          <a:xfrm>
            <a:off x="733445" y="4457542"/>
            <a:ext cx="12147413" cy="2594992"/>
          </a:xfrm>
          <a:prstGeom prst="rect">
            <a:avLst/>
          </a:prstGeom>
          <a:solidFill>
            <a:schemeClr val="tx1"/>
          </a:solidFill>
          <a:ln w="12700">
            <a:noFill/>
            <a:miter lim="400000"/>
          </a:ln>
        </p:spPr>
        <p:txBody>
          <a:bodyPr lIns="45733" rIns="45733" anchor="ctr"/>
          <a:lstStyle/>
          <a:p>
            <a:pPr algn="ctr" defTabSz="914309">
              <a:defRPr>
                <a:solidFill>
                  <a:srgbClr val="FFFFFF"/>
                </a:solidFill>
              </a:defRPr>
            </a:pPr>
            <a:endParaRPr sz="1801">
              <a:solidFill>
                <a:srgbClr val="FFFFFF"/>
              </a:solidFill>
              <a:latin typeface="Arial" panose="020B0604020202020204"/>
            </a:endParaRPr>
          </a:p>
        </p:txBody>
      </p:sp>
      <p:pic>
        <p:nvPicPr>
          <p:cNvPr id="35" name="Graphic 34">
            <a:extLst>
              <a:ext uri="{FF2B5EF4-FFF2-40B4-BE49-F238E27FC236}">
                <a16:creationId xmlns:a16="http://schemas.microsoft.com/office/drawing/2014/main" id="{D91CBBFD-6675-E84B-83B6-7C59AFD224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36" name="Text Placeholder 3">
            <a:extLst>
              <a:ext uri="{FF2B5EF4-FFF2-40B4-BE49-F238E27FC236}">
                <a16:creationId xmlns:a16="http://schemas.microsoft.com/office/drawing/2014/main" id="{C4A78DC5-94B0-AC45-871B-A144EFD33E0C}"/>
              </a:ext>
            </a:extLst>
          </p:cNvPr>
          <p:cNvSpPr>
            <a:spLocks noGrp="1"/>
          </p:cNvSpPr>
          <p:nvPr>
            <p:ph type="body" sz="quarter" idx="10" hasCustomPrompt="1"/>
          </p:nvPr>
        </p:nvSpPr>
        <p:spPr>
          <a:xfrm>
            <a:off x="755400" y="501969"/>
            <a:ext cx="10593917" cy="854220"/>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37" name="Isosceles Triangle 1">
            <a:extLst>
              <a:ext uri="{FF2B5EF4-FFF2-40B4-BE49-F238E27FC236}">
                <a16:creationId xmlns:a16="http://schemas.microsoft.com/office/drawing/2014/main" id="{323487F7-4841-B841-BF57-A2A186545588}"/>
              </a:ext>
            </a:extLst>
          </p:cNvPr>
          <p:cNvSpPr/>
          <p:nvPr userDrawn="1"/>
        </p:nvSpPr>
        <p:spPr>
          <a:xfrm rot="5400000">
            <a:off x="12486348" y="1311855"/>
            <a:ext cx="552508" cy="326541"/>
          </a:xfrm>
          <a:prstGeom prst="triangle">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8" name="Picture Placeholder 2">
            <a:extLst>
              <a:ext uri="{FF2B5EF4-FFF2-40B4-BE49-F238E27FC236}">
                <a16:creationId xmlns:a16="http://schemas.microsoft.com/office/drawing/2014/main" id="{437DDF0C-68DA-E943-B1B1-CE8CB72FDCD8}"/>
              </a:ext>
            </a:extLst>
          </p:cNvPr>
          <p:cNvSpPr>
            <a:spLocks noGrp="1"/>
          </p:cNvSpPr>
          <p:nvPr>
            <p:ph type="pic" sz="quarter" idx="22"/>
          </p:nvPr>
        </p:nvSpPr>
        <p:spPr>
          <a:xfrm>
            <a:off x="743050" y="2156285"/>
            <a:ext cx="3853894" cy="29419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9" name="Picture Placeholder 2">
            <a:extLst>
              <a:ext uri="{FF2B5EF4-FFF2-40B4-BE49-F238E27FC236}">
                <a16:creationId xmlns:a16="http://schemas.microsoft.com/office/drawing/2014/main" id="{E4D1F761-DC54-084F-B12D-14004C18EDC8}"/>
              </a:ext>
            </a:extLst>
          </p:cNvPr>
          <p:cNvSpPr>
            <a:spLocks noGrp="1"/>
          </p:cNvSpPr>
          <p:nvPr>
            <p:ph type="pic" sz="quarter" idx="28"/>
          </p:nvPr>
        </p:nvSpPr>
        <p:spPr>
          <a:xfrm>
            <a:off x="4903203" y="2156285"/>
            <a:ext cx="3853894" cy="29419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40" name="Picture Placeholder 2">
            <a:extLst>
              <a:ext uri="{FF2B5EF4-FFF2-40B4-BE49-F238E27FC236}">
                <a16:creationId xmlns:a16="http://schemas.microsoft.com/office/drawing/2014/main" id="{E9DE7566-A36E-554C-B7A0-8198541E6BA2}"/>
              </a:ext>
            </a:extLst>
          </p:cNvPr>
          <p:cNvSpPr>
            <a:spLocks noGrp="1"/>
          </p:cNvSpPr>
          <p:nvPr>
            <p:ph type="pic" sz="quarter" idx="29"/>
          </p:nvPr>
        </p:nvSpPr>
        <p:spPr>
          <a:xfrm>
            <a:off x="9026968" y="2156285"/>
            <a:ext cx="3853894" cy="29419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41" name="Text Placeholder 3">
            <a:extLst>
              <a:ext uri="{FF2B5EF4-FFF2-40B4-BE49-F238E27FC236}">
                <a16:creationId xmlns:a16="http://schemas.microsoft.com/office/drawing/2014/main" id="{314283C2-B7D8-AA4A-ABD4-AD034547471B}"/>
              </a:ext>
            </a:extLst>
          </p:cNvPr>
          <p:cNvSpPr>
            <a:spLocks noGrp="1"/>
          </p:cNvSpPr>
          <p:nvPr>
            <p:ph type="body" sz="quarter" idx="25" hasCustomPrompt="1"/>
          </p:nvPr>
        </p:nvSpPr>
        <p:spPr>
          <a:xfrm>
            <a:off x="1093695" y="5404780"/>
            <a:ext cx="3349630" cy="1472291"/>
          </a:xfrm>
          <a:prstGeom prst="rect">
            <a:avLst/>
          </a:prstGeom>
        </p:spPr>
        <p:txBody>
          <a:bodyPr lIns="0"/>
          <a:lstStyle>
            <a:lvl1pPr marL="99736" indent="-99736">
              <a:buFont typeface="Arial" panose="020B0604020202020204" pitchFamily="34" charset="0"/>
              <a:buChar char="•"/>
              <a:tabLst/>
              <a:defRPr sz="1300" b="1" i="0">
                <a:solidFill>
                  <a:schemeClr val="bg1"/>
                </a:solidFill>
                <a:latin typeface="Arial Nova" panose="020B0504020202020204" pitchFamily="34" charset="0"/>
              </a:defRPr>
            </a:lvl1pPr>
          </a:lstStyle>
          <a:p>
            <a:pPr lvl="0"/>
            <a:r>
              <a:rPr lang="en-GB" dirty="0"/>
              <a:t>Click to edit master text styles</a:t>
            </a:r>
          </a:p>
        </p:txBody>
      </p:sp>
      <p:sp>
        <p:nvSpPr>
          <p:cNvPr id="42" name="Text Placeholder 3">
            <a:extLst>
              <a:ext uri="{FF2B5EF4-FFF2-40B4-BE49-F238E27FC236}">
                <a16:creationId xmlns:a16="http://schemas.microsoft.com/office/drawing/2014/main" id="{B9E9EB7D-174C-4C4E-9E2F-48DA4C379EC1}"/>
              </a:ext>
            </a:extLst>
          </p:cNvPr>
          <p:cNvSpPr>
            <a:spLocks noGrp="1"/>
          </p:cNvSpPr>
          <p:nvPr>
            <p:ph type="body" sz="quarter" idx="26" hasCustomPrompt="1"/>
          </p:nvPr>
        </p:nvSpPr>
        <p:spPr>
          <a:xfrm>
            <a:off x="5077078" y="5404780"/>
            <a:ext cx="3492209" cy="1472291"/>
          </a:xfrm>
          <a:prstGeom prst="rect">
            <a:avLst/>
          </a:prstGeom>
        </p:spPr>
        <p:txBody>
          <a:bodyPr lIns="0"/>
          <a:lstStyle>
            <a:lvl1pPr marL="99736" indent="-99736">
              <a:buFont typeface="Arial" panose="020B0604020202020204" pitchFamily="34" charset="0"/>
              <a:buChar char="•"/>
              <a:tabLst/>
              <a:defRPr sz="1300" b="1" i="0">
                <a:solidFill>
                  <a:schemeClr val="bg1"/>
                </a:solidFill>
                <a:latin typeface="Arial Nova" panose="020B0504020202020204" pitchFamily="34" charset="0"/>
              </a:defRPr>
            </a:lvl1pPr>
          </a:lstStyle>
          <a:p>
            <a:pPr lvl="0"/>
            <a:r>
              <a:rPr lang="en-GB" dirty="0"/>
              <a:t>Click to edit master text styles</a:t>
            </a:r>
          </a:p>
        </p:txBody>
      </p:sp>
      <p:sp>
        <p:nvSpPr>
          <p:cNvPr id="43" name="Text Placeholder 3">
            <a:extLst>
              <a:ext uri="{FF2B5EF4-FFF2-40B4-BE49-F238E27FC236}">
                <a16:creationId xmlns:a16="http://schemas.microsoft.com/office/drawing/2014/main" id="{22ED2357-94B9-EF4A-89A8-0F1242F1CCFB}"/>
              </a:ext>
            </a:extLst>
          </p:cNvPr>
          <p:cNvSpPr>
            <a:spLocks noGrp="1"/>
          </p:cNvSpPr>
          <p:nvPr>
            <p:ph type="body" sz="quarter" idx="27" hasCustomPrompt="1"/>
          </p:nvPr>
        </p:nvSpPr>
        <p:spPr>
          <a:xfrm>
            <a:off x="9218630" y="5387833"/>
            <a:ext cx="3380702" cy="1472291"/>
          </a:xfrm>
          <a:prstGeom prst="rect">
            <a:avLst/>
          </a:prstGeom>
        </p:spPr>
        <p:txBody>
          <a:bodyPr lIns="0"/>
          <a:lstStyle>
            <a:lvl1pPr marL="99736" indent="-99736">
              <a:buFont typeface="Arial" panose="020B0604020202020204" pitchFamily="34" charset="0"/>
              <a:buChar char="•"/>
              <a:tabLst/>
              <a:defRPr sz="1300" b="1" i="0">
                <a:solidFill>
                  <a:schemeClr val="bg1"/>
                </a:solidFill>
                <a:latin typeface="Arial Nova" panose="020B05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19569714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Map From &gt; 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795702-8E36-AA46-B5AD-7126A3136EA6}"/>
              </a:ext>
            </a:extLst>
          </p:cNvPr>
          <p:cNvSpPr/>
          <p:nvPr userDrawn="1"/>
        </p:nvSpPr>
        <p:spPr>
          <a:xfrm>
            <a:off x="-4360" y="4684369"/>
            <a:ext cx="13442548" cy="2875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Rectangle 21">
            <a:extLst>
              <a:ext uri="{FF2B5EF4-FFF2-40B4-BE49-F238E27FC236}">
                <a16:creationId xmlns:a16="http://schemas.microsoft.com/office/drawing/2014/main" id="{05D11051-1011-CB4E-A5D0-D0A7D1C29FED}"/>
              </a:ext>
            </a:extLst>
          </p:cNvPr>
          <p:cNvSpPr/>
          <p:nvPr userDrawn="1"/>
        </p:nvSpPr>
        <p:spPr>
          <a:xfrm>
            <a:off x="1548115" y="235032"/>
            <a:ext cx="23035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78" name="Text Placeholder 3">
            <a:extLst>
              <a:ext uri="{FF2B5EF4-FFF2-40B4-BE49-F238E27FC236}">
                <a16:creationId xmlns:a16="http://schemas.microsoft.com/office/drawing/2014/main" id="{4F8815A7-E567-F24B-9E42-FFC9ACE6200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80" name="Text Placeholder 3">
            <a:extLst>
              <a:ext uri="{FF2B5EF4-FFF2-40B4-BE49-F238E27FC236}">
                <a16:creationId xmlns:a16="http://schemas.microsoft.com/office/drawing/2014/main" id="{F98F88FA-9BB7-4842-B482-70B5B5E6A1EA}"/>
              </a:ext>
            </a:extLst>
          </p:cNvPr>
          <p:cNvSpPr>
            <a:spLocks noGrp="1"/>
          </p:cNvSpPr>
          <p:nvPr>
            <p:ph type="body" sz="quarter" idx="12" hasCustomPrompt="1"/>
          </p:nvPr>
        </p:nvSpPr>
        <p:spPr>
          <a:xfrm>
            <a:off x="1024457" y="4131463"/>
            <a:ext cx="2764331" cy="543344"/>
          </a:xfrm>
          <a:prstGeom prst="rect">
            <a:avLst/>
          </a:prstGeom>
        </p:spPr>
        <p:txBody>
          <a:bodyPr lIns="0"/>
          <a:lstStyle>
            <a:lvl1pPr marL="13998" indent="-13998">
              <a:buNone/>
              <a:tabLst/>
              <a:defRPr sz="1800" b="0" i="0">
                <a:latin typeface="Arial Nova" panose="020B0504020202020204" pitchFamily="34" charset="0"/>
              </a:defRPr>
            </a:lvl1pPr>
          </a:lstStyle>
          <a:p>
            <a:pPr lvl="0"/>
            <a:r>
              <a:rPr lang="en-GB" dirty="0"/>
              <a:t>CLICK TO EDIT MASTER</a:t>
            </a:r>
          </a:p>
        </p:txBody>
      </p:sp>
      <p:sp>
        <p:nvSpPr>
          <p:cNvPr id="81" name="Text Placeholder 3">
            <a:extLst>
              <a:ext uri="{FF2B5EF4-FFF2-40B4-BE49-F238E27FC236}">
                <a16:creationId xmlns:a16="http://schemas.microsoft.com/office/drawing/2014/main" id="{3CA11474-622A-0641-88BA-D853CF15020D}"/>
              </a:ext>
            </a:extLst>
          </p:cNvPr>
          <p:cNvSpPr>
            <a:spLocks noGrp="1"/>
          </p:cNvSpPr>
          <p:nvPr>
            <p:ph type="body" sz="quarter" idx="13" hasCustomPrompt="1"/>
          </p:nvPr>
        </p:nvSpPr>
        <p:spPr>
          <a:xfrm>
            <a:off x="1024457" y="5403265"/>
            <a:ext cx="3324141" cy="1840207"/>
          </a:xfrm>
          <a:prstGeom prst="rect">
            <a:avLst/>
          </a:prstGeom>
        </p:spPr>
        <p:txBody>
          <a:bodyPr lIns="0"/>
          <a:lstStyle>
            <a:lvl1pPr marL="12249" indent="-12249">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cxnSp>
        <p:nvCxnSpPr>
          <p:cNvPr id="38" name="Straight Arrow Connector 37">
            <a:extLst>
              <a:ext uri="{FF2B5EF4-FFF2-40B4-BE49-F238E27FC236}">
                <a16:creationId xmlns:a16="http://schemas.microsoft.com/office/drawing/2014/main" id="{0C6E3A0B-C79D-874B-8EDD-78F4A5E49737}"/>
              </a:ext>
            </a:extLst>
          </p:cNvPr>
          <p:cNvCxnSpPr>
            <a:cxnSpLocks/>
          </p:cNvCxnSpPr>
          <p:nvPr userDrawn="1"/>
        </p:nvCxnSpPr>
        <p:spPr>
          <a:xfrm>
            <a:off x="4420315" y="4293155"/>
            <a:ext cx="4347167" cy="0"/>
          </a:xfrm>
          <a:prstGeom prst="straightConnector1">
            <a:avLst/>
          </a:prstGeom>
          <a:ln w="158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4" name="Text Placeholder 3">
            <a:extLst>
              <a:ext uri="{FF2B5EF4-FFF2-40B4-BE49-F238E27FC236}">
                <a16:creationId xmlns:a16="http://schemas.microsoft.com/office/drawing/2014/main" id="{9DCA3227-299F-3C4C-9F32-68734BB964DF}"/>
              </a:ext>
            </a:extLst>
          </p:cNvPr>
          <p:cNvSpPr>
            <a:spLocks noGrp="1"/>
          </p:cNvSpPr>
          <p:nvPr>
            <p:ph type="body" sz="quarter" idx="18" hasCustomPrompt="1"/>
          </p:nvPr>
        </p:nvSpPr>
        <p:spPr>
          <a:xfrm>
            <a:off x="9163207" y="4141026"/>
            <a:ext cx="2764331" cy="543344"/>
          </a:xfrm>
          <a:prstGeom prst="rect">
            <a:avLst/>
          </a:prstGeom>
        </p:spPr>
        <p:txBody>
          <a:bodyPr lIns="0" rIns="0"/>
          <a:lstStyle>
            <a:lvl1pPr marL="13998" indent="-13998" algn="l">
              <a:buNone/>
              <a:tabLst/>
              <a:defRPr sz="1800" b="0" i="0">
                <a:latin typeface="Arial Nova" panose="020B0504020202020204" pitchFamily="34" charset="0"/>
              </a:defRPr>
            </a:lvl1pPr>
          </a:lstStyle>
          <a:p>
            <a:pPr lvl="0"/>
            <a:r>
              <a:rPr lang="en-GB" dirty="0"/>
              <a:t>CLICK TO EDIT MASTER</a:t>
            </a:r>
          </a:p>
        </p:txBody>
      </p:sp>
      <p:sp>
        <p:nvSpPr>
          <p:cNvPr id="45" name="Text Placeholder 3">
            <a:extLst>
              <a:ext uri="{FF2B5EF4-FFF2-40B4-BE49-F238E27FC236}">
                <a16:creationId xmlns:a16="http://schemas.microsoft.com/office/drawing/2014/main" id="{2F8736E5-844F-BC44-B1CF-3DDBCAF155D9}"/>
              </a:ext>
            </a:extLst>
          </p:cNvPr>
          <p:cNvSpPr>
            <a:spLocks noGrp="1"/>
          </p:cNvSpPr>
          <p:nvPr>
            <p:ph type="body" sz="quarter" idx="19"/>
          </p:nvPr>
        </p:nvSpPr>
        <p:spPr>
          <a:xfrm>
            <a:off x="1024455" y="5014014"/>
            <a:ext cx="3324141" cy="389251"/>
          </a:xfrm>
          <a:prstGeom prst="rect">
            <a:avLst/>
          </a:prstGeom>
        </p:spPr>
        <p:txBody>
          <a:bodyPr lIns="0"/>
          <a:lstStyle>
            <a:lvl1pPr marL="12249" indent="-12249">
              <a:buFont typeface="Arial" panose="020B0604020202020204" pitchFamily="34" charset="0"/>
              <a:buNone/>
              <a:tabLst/>
              <a:defRPr sz="2000" b="1" i="0">
                <a:latin typeface="Arial Nova" panose="020B0504020202020204" pitchFamily="34" charset="0"/>
              </a:defRPr>
            </a:lvl1pPr>
          </a:lstStyle>
          <a:p>
            <a:pPr lvl="0"/>
            <a:r>
              <a:rPr lang="en-GB" dirty="0"/>
              <a:t>Click to edit</a:t>
            </a:r>
          </a:p>
        </p:txBody>
      </p:sp>
      <p:sp>
        <p:nvSpPr>
          <p:cNvPr id="46" name="Text Placeholder 3">
            <a:extLst>
              <a:ext uri="{FF2B5EF4-FFF2-40B4-BE49-F238E27FC236}">
                <a16:creationId xmlns:a16="http://schemas.microsoft.com/office/drawing/2014/main" id="{CFD08F26-3C4D-FE43-BDE2-B7E2371F1D91}"/>
              </a:ext>
            </a:extLst>
          </p:cNvPr>
          <p:cNvSpPr>
            <a:spLocks noGrp="1"/>
          </p:cNvSpPr>
          <p:nvPr>
            <p:ph type="body" sz="quarter" idx="20" hasCustomPrompt="1"/>
          </p:nvPr>
        </p:nvSpPr>
        <p:spPr>
          <a:xfrm>
            <a:off x="9181137" y="5410865"/>
            <a:ext cx="3308490" cy="1840207"/>
          </a:xfrm>
          <a:prstGeom prst="rect">
            <a:avLst/>
          </a:prstGeom>
        </p:spPr>
        <p:txBody>
          <a:bodyPr lIns="0"/>
          <a:lstStyle>
            <a:lvl1pPr marL="12249" indent="-12249">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sp>
        <p:nvSpPr>
          <p:cNvPr id="47" name="Text Placeholder 3">
            <a:extLst>
              <a:ext uri="{FF2B5EF4-FFF2-40B4-BE49-F238E27FC236}">
                <a16:creationId xmlns:a16="http://schemas.microsoft.com/office/drawing/2014/main" id="{1D1E3DF6-BA7E-DF4D-B569-2C35E977307E}"/>
              </a:ext>
            </a:extLst>
          </p:cNvPr>
          <p:cNvSpPr>
            <a:spLocks noGrp="1"/>
          </p:cNvSpPr>
          <p:nvPr>
            <p:ph type="body" sz="quarter" idx="21"/>
          </p:nvPr>
        </p:nvSpPr>
        <p:spPr>
          <a:xfrm>
            <a:off x="9181136" y="5021614"/>
            <a:ext cx="3308490" cy="389251"/>
          </a:xfrm>
          <a:prstGeom prst="rect">
            <a:avLst/>
          </a:prstGeom>
        </p:spPr>
        <p:txBody>
          <a:bodyPr lIns="0"/>
          <a:lstStyle>
            <a:lvl1pPr marL="12249" indent="-12249">
              <a:buFont typeface="Arial" panose="020B0604020202020204" pitchFamily="34" charset="0"/>
              <a:buNone/>
              <a:tabLst/>
              <a:defRPr sz="2000" b="1" i="0">
                <a:latin typeface="Arial Nova" panose="020B0504020202020204" pitchFamily="34" charset="0"/>
              </a:defRPr>
            </a:lvl1pPr>
          </a:lstStyle>
          <a:p>
            <a:pPr lvl="0"/>
            <a:r>
              <a:rPr lang="en-GB" dirty="0"/>
              <a:t>Click to edit</a:t>
            </a:r>
          </a:p>
        </p:txBody>
      </p:sp>
      <p:sp>
        <p:nvSpPr>
          <p:cNvPr id="20" name="Rectangle 19">
            <a:extLst>
              <a:ext uri="{FF2B5EF4-FFF2-40B4-BE49-F238E27FC236}">
                <a16:creationId xmlns:a16="http://schemas.microsoft.com/office/drawing/2014/main" id="{0AD236F9-047C-7048-9AE6-C83F3A2E6886}"/>
              </a:ext>
            </a:extLst>
          </p:cNvPr>
          <p:cNvSpPr/>
          <p:nvPr userDrawn="1"/>
        </p:nvSpPr>
        <p:spPr>
          <a:xfrm>
            <a:off x="11248041" y="1308104"/>
            <a:ext cx="1421119" cy="1397478"/>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21" name="Rectangle 20">
            <a:extLst>
              <a:ext uri="{FF2B5EF4-FFF2-40B4-BE49-F238E27FC236}">
                <a16:creationId xmlns:a16="http://schemas.microsoft.com/office/drawing/2014/main" id="{90A3D608-101A-814C-BB38-B013E5C76F60}"/>
              </a:ext>
            </a:extLst>
          </p:cNvPr>
          <p:cNvSpPr/>
          <p:nvPr userDrawn="1"/>
        </p:nvSpPr>
        <p:spPr>
          <a:xfrm>
            <a:off x="860856" y="1293346"/>
            <a:ext cx="1421119" cy="1397478"/>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48" name="Picture Placeholder 2">
            <a:extLst>
              <a:ext uri="{FF2B5EF4-FFF2-40B4-BE49-F238E27FC236}">
                <a16:creationId xmlns:a16="http://schemas.microsoft.com/office/drawing/2014/main" id="{C9B4EB1F-E2F7-1E4F-973F-37DF10900FE1}"/>
              </a:ext>
            </a:extLst>
          </p:cNvPr>
          <p:cNvSpPr>
            <a:spLocks noGrp="1"/>
          </p:cNvSpPr>
          <p:nvPr>
            <p:ph type="pic" sz="quarter" idx="22"/>
          </p:nvPr>
        </p:nvSpPr>
        <p:spPr>
          <a:xfrm>
            <a:off x="1024458" y="1434905"/>
            <a:ext cx="3324141" cy="238035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5" name="Picture Placeholder 2">
            <a:extLst>
              <a:ext uri="{FF2B5EF4-FFF2-40B4-BE49-F238E27FC236}">
                <a16:creationId xmlns:a16="http://schemas.microsoft.com/office/drawing/2014/main" id="{C2548A20-E791-E04C-A361-9BB278ED8A78}"/>
              </a:ext>
            </a:extLst>
          </p:cNvPr>
          <p:cNvSpPr>
            <a:spLocks noGrp="1"/>
          </p:cNvSpPr>
          <p:nvPr>
            <p:ph type="pic" sz="quarter" idx="23"/>
          </p:nvPr>
        </p:nvSpPr>
        <p:spPr>
          <a:xfrm>
            <a:off x="9163207" y="1477108"/>
            <a:ext cx="3326420" cy="23481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9" name="Rectangle 18">
            <a:extLst>
              <a:ext uri="{FF2B5EF4-FFF2-40B4-BE49-F238E27FC236}">
                <a16:creationId xmlns:a16="http://schemas.microsoft.com/office/drawing/2014/main" id="{1748024F-93DD-544F-BA88-EED2EBDD6734}"/>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3" name="Graphic 22">
            <a:extLst>
              <a:ext uri="{FF2B5EF4-FFF2-40B4-BE49-F238E27FC236}">
                <a16:creationId xmlns:a16="http://schemas.microsoft.com/office/drawing/2014/main" id="{77E17C92-78CE-074E-9C93-4190009ECC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168445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Yellow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7" name="Picture Placeholder 16">
            <a:extLst>
              <a:ext uri="{FF2B5EF4-FFF2-40B4-BE49-F238E27FC236}">
                <a16:creationId xmlns:a16="http://schemas.microsoft.com/office/drawing/2014/main" id="{A9C6AA80-1D88-4B48-A2CE-E72C1139A461}"/>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0F44F25D-207B-42D2-B65A-76814D8784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41D31B96-0353-4AED-807B-DA61AB2EA6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4203093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text / Image : Yellow">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0475F5-8769-F142-8C2B-6156511C13D7}"/>
              </a:ext>
            </a:extLst>
          </p:cNvPr>
          <p:cNvSpPr/>
          <p:nvPr userDrawn="1"/>
        </p:nvSpPr>
        <p:spPr>
          <a:xfrm>
            <a:off x="5852825" y="3678046"/>
            <a:ext cx="7597402" cy="2035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3" name="Graphic 22">
            <a:extLst>
              <a:ext uri="{FF2B5EF4-FFF2-40B4-BE49-F238E27FC236}">
                <a16:creationId xmlns:a16="http://schemas.microsoft.com/office/drawing/2014/main" id="{50867602-6144-4D4F-8FB9-452D5E425F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84730" y="7094136"/>
            <a:ext cx="465497" cy="465540"/>
          </a:xfrm>
          <a:prstGeom prst="rect">
            <a:avLst/>
          </a:prstGeom>
        </p:spPr>
      </p:pic>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2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4" name="Rectangle 13">
            <a:extLst>
              <a:ext uri="{FF2B5EF4-FFF2-40B4-BE49-F238E27FC236}">
                <a16:creationId xmlns:a16="http://schemas.microsoft.com/office/drawing/2014/main" id="{45E86FC8-167E-1449-B9EB-88121478A6EA}"/>
              </a:ext>
            </a:extLst>
          </p:cNvPr>
          <p:cNvSpPr/>
          <p:nvPr userDrawn="1"/>
        </p:nvSpPr>
        <p:spPr>
          <a:xfrm>
            <a:off x="-10047" y="1"/>
            <a:ext cx="166457" cy="139747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defTabSz="914400">
              <a:spcAft>
                <a:spcPts val="600"/>
              </a:spcAft>
              <a:defRPr/>
            </a:pPr>
            <a:endParaRPr lang="en-GB" sz="1200"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06DDA73E-69C0-0941-A368-9CC9FD20762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23479545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Map / Codes / From &gt; To">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27759931-F531-E54B-BF3E-7503008C800C}"/>
              </a:ext>
            </a:extLst>
          </p:cNvPr>
          <p:cNvSpPr/>
          <p:nvPr userDrawn="1"/>
        </p:nvSpPr>
        <p:spPr>
          <a:xfrm>
            <a:off x="10824439" y="1736002"/>
            <a:ext cx="925099" cy="909710"/>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49" name="Rectangle 48">
            <a:extLst>
              <a:ext uri="{FF2B5EF4-FFF2-40B4-BE49-F238E27FC236}">
                <a16:creationId xmlns:a16="http://schemas.microsoft.com/office/drawing/2014/main" id="{D428BA93-205F-1D41-A39E-1FF625F740C9}"/>
              </a:ext>
            </a:extLst>
          </p:cNvPr>
          <p:cNvSpPr/>
          <p:nvPr userDrawn="1"/>
        </p:nvSpPr>
        <p:spPr>
          <a:xfrm>
            <a:off x="701181" y="1696202"/>
            <a:ext cx="925099" cy="909710"/>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50" name="Rectangle 49">
            <a:extLst>
              <a:ext uri="{FF2B5EF4-FFF2-40B4-BE49-F238E27FC236}">
                <a16:creationId xmlns:a16="http://schemas.microsoft.com/office/drawing/2014/main" id="{A2337C07-B044-9148-A636-982E53200BAE}"/>
              </a:ext>
            </a:extLst>
          </p:cNvPr>
          <p:cNvSpPr/>
          <p:nvPr userDrawn="1"/>
        </p:nvSpPr>
        <p:spPr>
          <a:xfrm>
            <a:off x="10824439" y="3560022"/>
            <a:ext cx="925099" cy="909710"/>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51" name="Rectangle 50">
            <a:extLst>
              <a:ext uri="{FF2B5EF4-FFF2-40B4-BE49-F238E27FC236}">
                <a16:creationId xmlns:a16="http://schemas.microsoft.com/office/drawing/2014/main" id="{3CA66773-AB46-8146-AB61-F7A3D1240C64}"/>
              </a:ext>
            </a:extLst>
          </p:cNvPr>
          <p:cNvSpPr/>
          <p:nvPr userDrawn="1"/>
        </p:nvSpPr>
        <p:spPr>
          <a:xfrm>
            <a:off x="701181" y="3539109"/>
            <a:ext cx="925099" cy="909710"/>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52" name="Rectangle 51">
            <a:extLst>
              <a:ext uri="{FF2B5EF4-FFF2-40B4-BE49-F238E27FC236}">
                <a16:creationId xmlns:a16="http://schemas.microsoft.com/office/drawing/2014/main" id="{05CFD03B-23EB-E34E-8549-0CACB774D76C}"/>
              </a:ext>
            </a:extLst>
          </p:cNvPr>
          <p:cNvSpPr/>
          <p:nvPr userDrawn="1"/>
        </p:nvSpPr>
        <p:spPr>
          <a:xfrm>
            <a:off x="10824440" y="5385234"/>
            <a:ext cx="925099" cy="909710"/>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53" name="Rectangle 52">
            <a:extLst>
              <a:ext uri="{FF2B5EF4-FFF2-40B4-BE49-F238E27FC236}">
                <a16:creationId xmlns:a16="http://schemas.microsoft.com/office/drawing/2014/main" id="{83C186BB-D360-D646-A381-4B7DCBA1DFD7}"/>
              </a:ext>
            </a:extLst>
          </p:cNvPr>
          <p:cNvSpPr/>
          <p:nvPr userDrawn="1"/>
        </p:nvSpPr>
        <p:spPr>
          <a:xfrm>
            <a:off x="701181" y="5341390"/>
            <a:ext cx="925099" cy="909710"/>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0" name="Rectangle 39">
            <a:extLst>
              <a:ext uri="{FF2B5EF4-FFF2-40B4-BE49-F238E27FC236}">
                <a16:creationId xmlns:a16="http://schemas.microsoft.com/office/drawing/2014/main" id="{173C8956-FF60-C84A-AFF2-A000035E97A9}"/>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41" name="Graphic 40">
            <a:extLst>
              <a:ext uri="{FF2B5EF4-FFF2-40B4-BE49-F238E27FC236}">
                <a16:creationId xmlns:a16="http://schemas.microsoft.com/office/drawing/2014/main" id="{DB683452-0A2A-844D-964C-88C473CCE7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22" name="Rectangle 21">
            <a:extLst>
              <a:ext uri="{FF2B5EF4-FFF2-40B4-BE49-F238E27FC236}">
                <a16:creationId xmlns:a16="http://schemas.microsoft.com/office/drawing/2014/main" id="{05D11051-1011-CB4E-A5D0-D0A7D1C29FED}"/>
              </a:ext>
            </a:extLst>
          </p:cNvPr>
          <p:cNvSpPr/>
          <p:nvPr userDrawn="1"/>
        </p:nvSpPr>
        <p:spPr>
          <a:xfrm>
            <a:off x="1548115" y="235032"/>
            <a:ext cx="23035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78" name="Text Placeholder 3">
            <a:extLst>
              <a:ext uri="{FF2B5EF4-FFF2-40B4-BE49-F238E27FC236}">
                <a16:creationId xmlns:a16="http://schemas.microsoft.com/office/drawing/2014/main" id="{4F8815A7-E567-F24B-9E42-FFC9ACE6200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81" name="Text Placeholder 3">
            <a:extLst>
              <a:ext uri="{FF2B5EF4-FFF2-40B4-BE49-F238E27FC236}">
                <a16:creationId xmlns:a16="http://schemas.microsoft.com/office/drawing/2014/main" id="{3CA11474-622A-0641-88BA-D853CF15020D}"/>
              </a:ext>
            </a:extLst>
          </p:cNvPr>
          <p:cNvSpPr>
            <a:spLocks noGrp="1"/>
          </p:cNvSpPr>
          <p:nvPr>
            <p:ph type="body" sz="quarter" idx="13" hasCustomPrompt="1"/>
          </p:nvPr>
        </p:nvSpPr>
        <p:spPr>
          <a:xfrm>
            <a:off x="2893156" y="2558201"/>
            <a:ext cx="2048220" cy="728590"/>
          </a:xfrm>
          <a:prstGeom prst="rect">
            <a:avLst/>
          </a:prstGeom>
        </p:spPr>
        <p:txBody>
          <a:bodyPr lIns="0"/>
          <a:lstStyle>
            <a:lvl1pPr marL="12249" indent="-12249">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cxnSp>
        <p:nvCxnSpPr>
          <p:cNvPr id="38" name="Straight Arrow Connector 37">
            <a:extLst>
              <a:ext uri="{FF2B5EF4-FFF2-40B4-BE49-F238E27FC236}">
                <a16:creationId xmlns:a16="http://schemas.microsoft.com/office/drawing/2014/main" id="{0C6E3A0B-C79D-874B-8EDD-78F4A5E49737}"/>
              </a:ext>
            </a:extLst>
          </p:cNvPr>
          <p:cNvCxnSpPr>
            <a:cxnSpLocks/>
          </p:cNvCxnSpPr>
          <p:nvPr userDrawn="1"/>
        </p:nvCxnSpPr>
        <p:spPr>
          <a:xfrm>
            <a:off x="5268960" y="2657146"/>
            <a:ext cx="1868572" cy="0"/>
          </a:xfrm>
          <a:prstGeom prst="straightConnector1">
            <a:avLst/>
          </a:prstGeom>
          <a:ln w="1270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5" name="Text Placeholder 3">
            <a:extLst>
              <a:ext uri="{FF2B5EF4-FFF2-40B4-BE49-F238E27FC236}">
                <a16:creationId xmlns:a16="http://schemas.microsoft.com/office/drawing/2014/main" id="{2F8736E5-844F-BC44-B1CF-3DDBCAF155D9}"/>
              </a:ext>
            </a:extLst>
          </p:cNvPr>
          <p:cNvSpPr>
            <a:spLocks noGrp="1"/>
          </p:cNvSpPr>
          <p:nvPr>
            <p:ph type="body" sz="quarter" idx="19"/>
          </p:nvPr>
        </p:nvSpPr>
        <p:spPr>
          <a:xfrm>
            <a:off x="2893155" y="2104651"/>
            <a:ext cx="2048220" cy="389251"/>
          </a:xfrm>
          <a:prstGeom prst="rect">
            <a:avLst/>
          </a:prstGeom>
        </p:spPr>
        <p:txBody>
          <a:bodyPr lIns="0"/>
          <a:lstStyle>
            <a:lvl1pPr marL="12249" indent="-12249">
              <a:buFont typeface="Arial" panose="020B0604020202020204" pitchFamily="34" charset="0"/>
              <a:buNone/>
              <a:tabLst/>
              <a:defRPr sz="2000" b="1" i="0">
                <a:latin typeface="Arial Nova" panose="020B0504020202020204" pitchFamily="34" charset="0"/>
              </a:defRPr>
            </a:lvl1pPr>
          </a:lstStyle>
          <a:p>
            <a:pPr lvl="0"/>
            <a:r>
              <a:rPr lang="en-GB" dirty="0"/>
              <a:t>Click to edit</a:t>
            </a:r>
          </a:p>
        </p:txBody>
      </p:sp>
      <p:cxnSp>
        <p:nvCxnSpPr>
          <p:cNvPr id="63" name="Straight Arrow Connector 62">
            <a:extLst>
              <a:ext uri="{FF2B5EF4-FFF2-40B4-BE49-F238E27FC236}">
                <a16:creationId xmlns:a16="http://schemas.microsoft.com/office/drawing/2014/main" id="{F42DBD75-FB39-084F-AB16-1B8791C92AD4}"/>
              </a:ext>
            </a:extLst>
          </p:cNvPr>
          <p:cNvCxnSpPr>
            <a:cxnSpLocks/>
          </p:cNvCxnSpPr>
          <p:nvPr userDrawn="1"/>
        </p:nvCxnSpPr>
        <p:spPr>
          <a:xfrm>
            <a:off x="5268960" y="4496561"/>
            <a:ext cx="1868572" cy="0"/>
          </a:xfrm>
          <a:prstGeom prst="straightConnector1">
            <a:avLst/>
          </a:prstGeom>
          <a:ln w="1270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37849FD-1575-4B4F-AD7A-B452F78D41FC}"/>
              </a:ext>
            </a:extLst>
          </p:cNvPr>
          <p:cNvCxnSpPr>
            <a:cxnSpLocks/>
          </p:cNvCxnSpPr>
          <p:nvPr userDrawn="1"/>
        </p:nvCxnSpPr>
        <p:spPr>
          <a:xfrm>
            <a:off x="5268960" y="6246664"/>
            <a:ext cx="1868572" cy="0"/>
          </a:xfrm>
          <a:prstGeom prst="straightConnector1">
            <a:avLst/>
          </a:prstGeom>
          <a:ln w="1270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5" name="Text Placeholder 3">
            <a:extLst>
              <a:ext uri="{FF2B5EF4-FFF2-40B4-BE49-F238E27FC236}">
                <a16:creationId xmlns:a16="http://schemas.microsoft.com/office/drawing/2014/main" id="{80ACDF26-9B92-864C-93BF-9F41898BD74D}"/>
              </a:ext>
            </a:extLst>
          </p:cNvPr>
          <p:cNvSpPr>
            <a:spLocks noGrp="1"/>
          </p:cNvSpPr>
          <p:nvPr>
            <p:ph type="body" sz="quarter" idx="12" hasCustomPrompt="1"/>
          </p:nvPr>
        </p:nvSpPr>
        <p:spPr>
          <a:xfrm>
            <a:off x="2880218" y="1484079"/>
            <a:ext cx="2078988" cy="325170"/>
          </a:xfrm>
          <a:prstGeom prst="rect">
            <a:avLst/>
          </a:prstGeom>
          <a:solidFill>
            <a:schemeClr val="tx2"/>
          </a:solidFill>
        </p:spPr>
        <p:txBody>
          <a:bodyPr lIns="0"/>
          <a:lstStyle>
            <a:lvl1pPr marL="13998" indent="-13998">
              <a:buNone/>
              <a:tabLst/>
              <a:defRPr sz="1800" b="0" i="0">
                <a:latin typeface="Arial Nova" panose="020B0504020202020204" pitchFamily="34" charset="0"/>
              </a:defRPr>
            </a:lvl1pPr>
          </a:lstStyle>
          <a:p>
            <a:pPr lvl="0"/>
            <a:r>
              <a:rPr lang="en-GB" dirty="0"/>
              <a:t>CLICK TO EDIT</a:t>
            </a:r>
          </a:p>
        </p:txBody>
      </p:sp>
      <p:sp>
        <p:nvSpPr>
          <p:cNvPr id="67" name="Text Placeholder 3">
            <a:extLst>
              <a:ext uri="{FF2B5EF4-FFF2-40B4-BE49-F238E27FC236}">
                <a16:creationId xmlns:a16="http://schemas.microsoft.com/office/drawing/2014/main" id="{B65D4B66-A547-154A-86D8-23982E30CDFE}"/>
              </a:ext>
            </a:extLst>
          </p:cNvPr>
          <p:cNvSpPr>
            <a:spLocks noGrp="1"/>
          </p:cNvSpPr>
          <p:nvPr>
            <p:ph type="body" sz="quarter" idx="32" hasCustomPrompt="1"/>
          </p:nvPr>
        </p:nvSpPr>
        <p:spPr>
          <a:xfrm>
            <a:off x="2882388" y="4444189"/>
            <a:ext cx="2048220" cy="728590"/>
          </a:xfrm>
          <a:prstGeom prst="rect">
            <a:avLst/>
          </a:prstGeom>
        </p:spPr>
        <p:txBody>
          <a:bodyPr lIns="0"/>
          <a:lstStyle>
            <a:lvl1pPr marL="12249" indent="-12249">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sp>
        <p:nvSpPr>
          <p:cNvPr id="68" name="Text Placeholder 3">
            <a:extLst>
              <a:ext uri="{FF2B5EF4-FFF2-40B4-BE49-F238E27FC236}">
                <a16:creationId xmlns:a16="http://schemas.microsoft.com/office/drawing/2014/main" id="{F81ECE86-C6AD-FE46-8D9E-39C6136FE404}"/>
              </a:ext>
            </a:extLst>
          </p:cNvPr>
          <p:cNvSpPr>
            <a:spLocks noGrp="1"/>
          </p:cNvSpPr>
          <p:nvPr>
            <p:ph type="body" sz="quarter" idx="33"/>
          </p:nvPr>
        </p:nvSpPr>
        <p:spPr>
          <a:xfrm>
            <a:off x="2882387" y="3990639"/>
            <a:ext cx="2048220" cy="389251"/>
          </a:xfrm>
          <a:prstGeom prst="rect">
            <a:avLst/>
          </a:prstGeom>
        </p:spPr>
        <p:txBody>
          <a:bodyPr lIns="0"/>
          <a:lstStyle>
            <a:lvl1pPr marL="12249" indent="-12249">
              <a:buFont typeface="Arial" panose="020B0604020202020204" pitchFamily="34" charset="0"/>
              <a:buNone/>
              <a:tabLst/>
              <a:defRPr sz="2000" b="1" i="0">
                <a:latin typeface="Arial Nova" panose="020B0504020202020204" pitchFamily="34" charset="0"/>
              </a:defRPr>
            </a:lvl1pPr>
          </a:lstStyle>
          <a:p>
            <a:pPr lvl="0"/>
            <a:r>
              <a:rPr lang="en-GB" dirty="0"/>
              <a:t>Click to edit</a:t>
            </a:r>
          </a:p>
        </p:txBody>
      </p:sp>
      <p:sp>
        <p:nvSpPr>
          <p:cNvPr id="69" name="Text Placeholder 3">
            <a:extLst>
              <a:ext uri="{FF2B5EF4-FFF2-40B4-BE49-F238E27FC236}">
                <a16:creationId xmlns:a16="http://schemas.microsoft.com/office/drawing/2014/main" id="{48F00A39-4A0F-B84E-AA49-3F5562B1E383}"/>
              </a:ext>
            </a:extLst>
          </p:cNvPr>
          <p:cNvSpPr>
            <a:spLocks noGrp="1"/>
          </p:cNvSpPr>
          <p:nvPr>
            <p:ph type="body" sz="quarter" idx="34" hasCustomPrompt="1"/>
          </p:nvPr>
        </p:nvSpPr>
        <p:spPr>
          <a:xfrm>
            <a:off x="2882387" y="6168144"/>
            <a:ext cx="2048220" cy="728590"/>
          </a:xfrm>
          <a:prstGeom prst="rect">
            <a:avLst/>
          </a:prstGeom>
        </p:spPr>
        <p:txBody>
          <a:bodyPr lIns="0"/>
          <a:lstStyle>
            <a:lvl1pPr marL="12249" indent="-12249">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sp>
        <p:nvSpPr>
          <p:cNvPr id="70" name="Text Placeholder 3">
            <a:extLst>
              <a:ext uri="{FF2B5EF4-FFF2-40B4-BE49-F238E27FC236}">
                <a16:creationId xmlns:a16="http://schemas.microsoft.com/office/drawing/2014/main" id="{44E93E16-7D2E-6D4B-A24E-591F2FE0C44F}"/>
              </a:ext>
            </a:extLst>
          </p:cNvPr>
          <p:cNvSpPr>
            <a:spLocks noGrp="1"/>
          </p:cNvSpPr>
          <p:nvPr>
            <p:ph type="body" sz="quarter" idx="35"/>
          </p:nvPr>
        </p:nvSpPr>
        <p:spPr>
          <a:xfrm>
            <a:off x="2882386" y="5714594"/>
            <a:ext cx="2048220" cy="389251"/>
          </a:xfrm>
          <a:prstGeom prst="rect">
            <a:avLst/>
          </a:prstGeom>
        </p:spPr>
        <p:txBody>
          <a:bodyPr lIns="0"/>
          <a:lstStyle>
            <a:lvl1pPr marL="12249" indent="-12249">
              <a:buFont typeface="Arial" panose="020B0604020202020204" pitchFamily="34" charset="0"/>
              <a:buNone/>
              <a:tabLst/>
              <a:defRPr sz="2000" b="1" i="0">
                <a:latin typeface="Arial Nova" panose="020B0504020202020204" pitchFamily="34" charset="0"/>
              </a:defRPr>
            </a:lvl1pPr>
          </a:lstStyle>
          <a:p>
            <a:pPr lvl="0"/>
            <a:r>
              <a:rPr lang="en-GB" dirty="0"/>
              <a:t>Click to edit</a:t>
            </a:r>
          </a:p>
        </p:txBody>
      </p:sp>
      <p:sp>
        <p:nvSpPr>
          <p:cNvPr id="71" name="Text Placeholder 3">
            <a:extLst>
              <a:ext uri="{FF2B5EF4-FFF2-40B4-BE49-F238E27FC236}">
                <a16:creationId xmlns:a16="http://schemas.microsoft.com/office/drawing/2014/main" id="{3F8F0579-5F9E-C94E-95F2-F7AF2E3ABCAA}"/>
              </a:ext>
            </a:extLst>
          </p:cNvPr>
          <p:cNvSpPr>
            <a:spLocks noGrp="1"/>
          </p:cNvSpPr>
          <p:nvPr>
            <p:ph type="body" sz="quarter" idx="36" hasCustomPrompt="1"/>
          </p:nvPr>
        </p:nvSpPr>
        <p:spPr>
          <a:xfrm>
            <a:off x="7486510" y="2558201"/>
            <a:ext cx="2048220" cy="728590"/>
          </a:xfrm>
          <a:prstGeom prst="rect">
            <a:avLst/>
          </a:prstGeom>
        </p:spPr>
        <p:txBody>
          <a:bodyPr lIns="0"/>
          <a:lstStyle>
            <a:lvl1pPr marL="12249" indent="-12249">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sp>
        <p:nvSpPr>
          <p:cNvPr id="72" name="Text Placeholder 3">
            <a:extLst>
              <a:ext uri="{FF2B5EF4-FFF2-40B4-BE49-F238E27FC236}">
                <a16:creationId xmlns:a16="http://schemas.microsoft.com/office/drawing/2014/main" id="{58C4BCB2-0656-8345-A956-83936D0C7214}"/>
              </a:ext>
            </a:extLst>
          </p:cNvPr>
          <p:cNvSpPr>
            <a:spLocks noGrp="1"/>
          </p:cNvSpPr>
          <p:nvPr>
            <p:ph type="body" sz="quarter" idx="37"/>
          </p:nvPr>
        </p:nvSpPr>
        <p:spPr>
          <a:xfrm>
            <a:off x="7486509" y="2104651"/>
            <a:ext cx="2048220" cy="389251"/>
          </a:xfrm>
          <a:prstGeom prst="rect">
            <a:avLst/>
          </a:prstGeom>
        </p:spPr>
        <p:txBody>
          <a:bodyPr lIns="0"/>
          <a:lstStyle>
            <a:lvl1pPr marL="12249" indent="-12249">
              <a:buFont typeface="Arial" panose="020B0604020202020204" pitchFamily="34" charset="0"/>
              <a:buNone/>
              <a:tabLst/>
              <a:defRPr sz="2000" b="1" i="0">
                <a:latin typeface="Arial Nova" panose="020B0504020202020204" pitchFamily="34" charset="0"/>
              </a:defRPr>
            </a:lvl1pPr>
          </a:lstStyle>
          <a:p>
            <a:pPr lvl="0"/>
            <a:r>
              <a:rPr lang="en-GB" dirty="0"/>
              <a:t>Click to edit</a:t>
            </a:r>
          </a:p>
        </p:txBody>
      </p:sp>
      <p:sp>
        <p:nvSpPr>
          <p:cNvPr id="73" name="Text Placeholder 3">
            <a:extLst>
              <a:ext uri="{FF2B5EF4-FFF2-40B4-BE49-F238E27FC236}">
                <a16:creationId xmlns:a16="http://schemas.microsoft.com/office/drawing/2014/main" id="{4E1A6E8C-6D98-724C-94AF-9A8F27EC0E73}"/>
              </a:ext>
            </a:extLst>
          </p:cNvPr>
          <p:cNvSpPr>
            <a:spLocks noGrp="1"/>
          </p:cNvSpPr>
          <p:nvPr>
            <p:ph type="body" sz="quarter" idx="38" hasCustomPrompt="1"/>
          </p:nvPr>
        </p:nvSpPr>
        <p:spPr>
          <a:xfrm>
            <a:off x="7475742" y="4444189"/>
            <a:ext cx="2048220" cy="728590"/>
          </a:xfrm>
          <a:prstGeom prst="rect">
            <a:avLst/>
          </a:prstGeom>
        </p:spPr>
        <p:txBody>
          <a:bodyPr lIns="0"/>
          <a:lstStyle>
            <a:lvl1pPr marL="12249" indent="-12249">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sp>
        <p:nvSpPr>
          <p:cNvPr id="74" name="Text Placeholder 3">
            <a:extLst>
              <a:ext uri="{FF2B5EF4-FFF2-40B4-BE49-F238E27FC236}">
                <a16:creationId xmlns:a16="http://schemas.microsoft.com/office/drawing/2014/main" id="{D27CDA10-20C6-0B44-ACE8-9E8DC9D179AA}"/>
              </a:ext>
            </a:extLst>
          </p:cNvPr>
          <p:cNvSpPr>
            <a:spLocks noGrp="1"/>
          </p:cNvSpPr>
          <p:nvPr>
            <p:ph type="body" sz="quarter" idx="39"/>
          </p:nvPr>
        </p:nvSpPr>
        <p:spPr>
          <a:xfrm>
            <a:off x="7475741" y="3990639"/>
            <a:ext cx="2048220" cy="389251"/>
          </a:xfrm>
          <a:prstGeom prst="rect">
            <a:avLst/>
          </a:prstGeom>
        </p:spPr>
        <p:txBody>
          <a:bodyPr lIns="0"/>
          <a:lstStyle>
            <a:lvl1pPr marL="12249" indent="-12249">
              <a:buFont typeface="Arial" panose="020B0604020202020204" pitchFamily="34" charset="0"/>
              <a:buNone/>
              <a:tabLst/>
              <a:defRPr sz="2000" b="1" i="0">
                <a:latin typeface="Arial Nova" panose="020B0504020202020204" pitchFamily="34" charset="0"/>
              </a:defRPr>
            </a:lvl1pPr>
          </a:lstStyle>
          <a:p>
            <a:pPr lvl="0"/>
            <a:r>
              <a:rPr lang="en-GB" dirty="0"/>
              <a:t>Click to edit</a:t>
            </a:r>
          </a:p>
        </p:txBody>
      </p:sp>
      <p:sp>
        <p:nvSpPr>
          <p:cNvPr id="75" name="Text Placeholder 3">
            <a:extLst>
              <a:ext uri="{FF2B5EF4-FFF2-40B4-BE49-F238E27FC236}">
                <a16:creationId xmlns:a16="http://schemas.microsoft.com/office/drawing/2014/main" id="{F5725D4C-0993-DB4E-B275-16CA97257DD7}"/>
              </a:ext>
            </a:extLst>
          </p:cNvPr>
          <p:cNvSpPr>
            <a:spLocks noGrp="1"/>
          </p:cNvSpPr>
          <p:nvPr>
            <p:ph type="body" sz="quarter" idx="40" hasCustomPrompt="1"/>
          </p:nvPr>
        </p:nvSpPr>
        <p:spPr>
          <a:xfrm>
            <a:off x="7475741" y="6168144"/>
            <a:ext cx="2048220" cy="728590"/>
          </a:xfrm>
          <a:prstGeom prst="rect">
            <a:avLst/>
          </a:prstGeom>
        </p:spPr>
        <p:txBody>
          <a:bodyPr lIns="0"/>
          <a:lstStyle>
            <a:lvl1pPr marL="12249" indent="-12249">
              <a:buFont typeface="Arial" panose="020B0604020202020204" pitchFamily="34" charset="0"/>
              <a:buNone/>
              <a:tabLst/>
              <a:defRPr sz="1300" b="0" i="0">
                <a:latin typeface="Arial Nova" panose="020B0504020202020204" pitchFamily="34" charset="0"/>
              </a:defRPr>
            </a:lvl1pPr>
          </a:lstStyle>
          <a:p>
            <a:pPr lvl="0"/>
            <a:r>
              <a:rPr lang="en-GB" dirty="0"/>
              <a:t>Click to edit master text styles</a:t>
            </a:r>
          </a:p>
        </p:txBody>
      </p:sp>
      <p:sp>
        <p:nvSpPr>
          <p:cNvPr id="76" name="Text Placeholder 3">
            <a:extLst>
              <a:ext uri="{FF2B5EF4-FFF2-40B4-BE49-F238E27FC236}">
                <a16:creationId xmlns:a16="http://schemas.microsoft.com/office/drawing/2014/main" id="{73A8423F-31F0-9C4F-B5D7-21917EE2B100}"/>
              </a:ext>
            </a:extLst>
          </p:cNvPr>
          <p:cNvSpPr>
            <a:spLocks noGrp="1"/>
          </p:cNvSpPr>
          <p:nvPr>
            <p:ph type="body" sz="quarter" idx="41"/>
          </p:nvPr>
        </p:nvSpPr>
        <p:spPr>
          <a:xfrm>
            <a:off x="7475740" y="5714594"/>
            <a:ext cx="2048220" cy="389251"/>
          </a:xfrm>
          <a:prstGeom prst="rect">
            <a:avLst/>
          </a:prstGeom>
        </p:spPr>
        <p:txBody>
          <a:bodyPr lIns="0"/>
          <a:lstStyle>
            <a:lvl1pPr marL="12249" indent="-12249">
              <a:buFont typeface="Arial" panose="020B0604020202020204" pitchFamily="34" charset="0"/>
              <a:buNone/>
              <a:tabLst/>
              <a:defRPr sz="2000" b="1" i="0">
                <a:latin typeface="Arial Nova" panose="020B0504020202020204" pitchFamily="34" charset="0"/>
              </a:defRPr>
            </a:lvl1pPr>
          </a:lstStyle>
          <a:p>
            <a:pPr lvl="0"/>
            <a:r>
              <a:rPr lang="en-GB" dirty="0"/>
              <a:t>Click to edit</a:t>
            </a:r>
          </a:p>
        </p:txBody>
      </p:sp>
      <p:sp>
        <p:nvSpPr>
          <p:cNvPr id="77" name="Text Placeholder 3">
            <a:extLst>
              <a:ext uri="{FF2B5EF4-FFF2-40B4-BE49-F238E27FC236}">
                <a16:creationId xmlns:a16="http://schemas.microsoft.com/office/drawing/2014/main" id="{B069C82E-BA40-2A4F-916A-7B5E1C532F2E}"/>
              </a:ext>
            </a:extLst>
          </p:cNvPr>
          <p:cNvSpPr>
            <a:spLocks noGrp="1"/>
          </p:cNvSpPr>
          <p:nvPr>
            <p:ph type="body" sz="quarter" idx="42" hasCustomPrompt="1"/>
          </p:nvPr>
        </p:nvSpPr>
        <p:spPr>
          <a:xfrm>
            <a:off x="7501330" y="1479166"/>
            <a:ext cx="2078988" cy="325170"/>
          </a:xfrm>
          <a:prstGeom prst="rect">
            <a:avLst/>
          </a:prstGeom>
          <a:solidFill>
            <a:schemeClr val="tx2"/>
          </a:solidFill>
        </p:spPr>
        <p:txBody>
          <a:bodyPr lIns="0"/>
          <a:lstStyle>
            <a:lvl1pPr marL="13998" indent="-13998">
              <a:buNone/>
              <a:tabLst/>
              <a:defRPr sz="1800" b="0" i="0">
                <a:latin typeface="Arial Nova" panose="020B0504020202020204" pitchFamily="34" charset="0"/>
              </a:defRPr>
            </a:lvl1pPr>
          </a:lstStyle>
          <a:p>
            <a:pPr lvl="0"/>
            <a:r>
              <a:rPr lang="en-GB" dirty="0"/>
              <a:t>CLICK TO EDIT</a:t>
            </a:r>
          </a:p>
        </p:txBody>
      </p:sp>
      <p:sp>
        <p:nvSpPr>
          <p:cNvPr id="82" name="Picture Placeholder 2">
            <a:extLst>
              <a:ext uri="{FF2B5EF4-FFF2-40B4-BE49-F238E27FC236}">
                <a16:creationId xmlns:a16="http://schemas.microsoft.com/office/drawing/2014/main" id="{FA25B0C5-72C1-034D-B7E5-40D8C3681F1F}"/>
              </a:ext>
            </a:extLst>
          </p:cNvPr>
          <p:cNvSpPr>
            <a:spLocks noGrp="1"/>
          </p:cNvSpPr>
          <p:nvPr>
            <p:ph type="pic" sz="quarter" idx="22"/>
          </p:nvPr>
        </p:nvSpPr>
        <p:spPr>
          <a:xfrm>
            <a:off x="827547" y="1800666"/>
            <a:ext cx="1888636" cy="16097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42" name="Picture Placeholder 2">
            <a:extLst>
              <a:ext uri="{FF2B5EF4-FFF2-40B4-BE49-F238E27FC236}">
                <a16:creationId xmlns:a16="http://schemas.microsoft.com/office/drawing/2014/main" id="{F188911E-35C5-EE4D-B443-3489034E5E2E}"/>
              </a:ext>
            </a:extLst>
          </p:cNvPr>
          <p:cNvSpPr>
            <a:spLocks noGrp="1"/>
          </p:cNvSpPr>
          <p:nvPr>
            <p:ph type="pic" sz="quarter" idx="43"/>
          </p:nvPr>
        </p:nvSpPr>
        <p:spPr>
          <a:xfrm>
            <a:off x="827547" y="3643532"/>
            <a:ext cx="1887356" cy="1581109"/>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43" name="Picture Placeholder 2">
            <a:extLst>
              <a:ext uri="{FF2B5EF4-FFF2-40B4-BE49-F238E27FC236}">
                <a16:creationId xmlns:a16="http://schemas.microsoft.com/office/drawing/2014/main" id="{BAA9F0EC-C7E1-2F47-8426-E14C3DF08538}"/>
              </a:ext>
            </a:extLst>
          </p:cNvPr>
          <p:cNvSpPr>
            <a:spLocks noGrp="1"/>
          </p:cNvSpPr>
          <p:nvPr>
            <p:ph type="pic" sz="quarter" idx="44"/>
          </p:nvPr>
        </p:nvSpPr>
        <p:spPr>
          <a:xfrm>
            <a:off x="827547" y="5458266"/>
            <a:ext cx="1897247" cy="159125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44" name="Picture Placeholder 2">
            <a:extLst>
              <a:ext uri="{FF2B5EF4-FFF2-40B4-BE49-F238E27FC236}">
                <a16:creationId xmlns:a16="http://schemas.microsoft.com/office/drawing/2014/main" id="{187F6FA7-D631-FC47-91A0-7B43A452B6A1}"/>
              </a:ext>
            </a:extLst>
          </p:cNvPr>
          <p:cNvSpPr>
            <a:spLocks noGrp="1"/>
          </p:cNvSpPr>
          <p:nvPr>
            <p:ph type="pic" sz="quarter" idx="45"/>
          </p:nvPr>
        </p:nvSpPr>
        <p:spPr>
          <a:xfrm>
            <a:off x="9737623" y="1828800"/>
            <a:ext cx="1896360" cy="158164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46" name="Picture Placeholder 2">
            <a:extLst>
              <a:ext uri="{FF2B5EF4-FFF2-40B4-BE49-F238E27FC236}">
                <a16:creationId xmlns:a16="http://schemas.microsoft.com/office/drawing/2014/main" id="{5F240AEE-FDE4-424F-9684-8EEE2A7C8206}"/>
              </a:ext>
            </a:extLst>
          </p:cNvPr>
          <p:cNvSpPr>
            <a:spLocks noGrp="1"/>
          </p:cNvSpPr>
          <p:nvPr>
            <p:ph type="pic" sz="quarter" idx="46"/>
          </p:nvPr>
        </p:nvSpPr>
        <p:spPr>
          <a:xfrm>
            <a:off x="9708524" y="3657600"/>
            <a:ext cx="1925459" cy="156704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47" name="Picture Placeholder 2">
            <a:extLst>
              <a:ext uri="{FF2B5EF4-FFF2-40B4-BE49-F238E27FC236}">
                <a16:creationId xmlns:a16="http://schemas.microsoft.com/office/drawing/2014/main" id="{42E3E006-ED8A-9D41-8A9E-21F62CD9EA2A}"/>
              </a:ext>
            </a:extLst>
          </p:cNvPr>
          <p:cNvSpPr>
            <a:spLocks noGrp="1"/>
          </p:cNvSpPr>
          <p:nvPr>
            <p:ph type="pic" sz="quarter" idx="47"/>
          </p:nvPr>
        </p:nvSpPr>
        <p:spPr>
          <a:xfrm>
            <a:off x="9690281" y="5486400"/>
            <a:ext cx="1943702" cy="1563119"/>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Tree>
    <p:extLst>
      <p:ext uri="{BB962C8B-B14F-4D97-AF65-F5344CB8AC3E}">
        <p14:creationId xmlns:p14="http://schemas.microsoft.com/office/powerpoint/2010/main" val="425832679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Map / Vertical axi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173C8956-FF60-C84A-AFF2-A000035E97A9}"/>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41" name="Graphic 40">
            <a:extLst>
              <a:ext uri="{FF2B5EF4-FFF2-40B4-BE49-F238E27FC236}">
                <a16:creationId xmlns:a16="http://schemas.microsoft.com/office/drawing/2014/main" id="{DB683452-0A2A-844D-964C-88C473CCE7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56" name="Rectangle 55">
            <a:extLst>
              <a:ext uri="{FF2B5EF4-FFF2-40B4-BE49-F238E27FC236}">
                <a16:creationId xmlns:a16="http://schemas.microsoft.com/office/drawing/2014/main" id="{2986A04E-9E2D-B645-AE30-7E909A2B7D04}"/>
              </a:ext>
            </a:extLst>
          </p:cNvPr>
          <p:cNvSpPr/>
          <p:nvPr userDrawn="1"/>
        </p:nvSpPr>
        <p:spPr>
          <a:xfrm rot="19374643">
            <a:off x="155220" y="1248454"/>
            <a:ext cx="291673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cxnSp>
        <p:nvCxnSpPr>
          <p:cNvPr id="26" name="Straight Arrow Connector 25">
            <a:extLst>
              <a:ext uri="{FF2B5EF4-FFF2-40B4-BE49-F238E27FC236}">
                <a16:creationId xmlns:a16="http://schemas.microsoft.com/office/drawing/2014/main" id="{E9A495D7-F0D7-1041-9D3E-6C8910F80B08}"/>
              </a:ext>
            </a:extLst>
          </p:cNvPr>
          <p:cNvCxnSpPr>
            <a:cxnSpLocks/>
          </p:cNvCxnSpPr>
          <p:nvPr userDrawn="1"/>
        </p:nvCxnSpPr>
        <p:spPr>
          <a:xfrm>
            <a:off x="6772598" y="1609967"/>
            <a:ext cx="0" cy="5090636"/>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EF2E8411-2B49-6F44-8F50-EAADED1ECB2B}"/>
              </a:ext>
            </a:extLst>
          </p:cNvPr>
          <p:cNvSpPr>
            <a:spLocks noGrp="1"/>
          </p:cNvSpPr>
          <p:nvPr userDrawn="1">
            <p:ph type="body" sz="quarter" idx="10" hasCustomPrompt="1"/>
          </p:nvPr>
        </p:nvSpPr>
        <p:spPr>
          <a:xfrm>
            <a:off x="682737" y="341346"/>
            <a:ext cx="11330380" cy="431223"/>
          </a:xfrm>
          <a:prstGeom prst="rect">
            <a:avLst/>
          </a:prstGeom>
        </p:spPr>
        <p:txBody>
          <a:bodyPr lIns="0"/>
          <a:lstStyle>
            <a:lvl1pPr marL="13998" indent="-13998">
              <a:lnSpc>
                <a:spcPct val="100000"/>
              </a:lnSpc>
              <a:spcBef>
                <a:spcPts val="0"/>
              </a:spcBef>
              <a:buNone/>
              <a:tabLst/>
              <a:defRPr sz="2400" b="1" i="0">
                <a:latin typeface="Arial Nova" panose="020B0504020202020204" pitchFamily="34" charset="0"/>
              </a:defRPr>
            </a:lvl1pPr>
          </a:lstStyle>
          <a:p>
            <a:pPr lvl="0"/>
            <a:r>
              <a:rPr lang="en-GB" dirty="0"/>
              <a:t>CLICK TO EDIT</a:t>
            </a:r>
          </a:p>
        </p:txBody>
      </p:sp>
      <p:sp>
        <p:nvSpPr>
          <p:cNvPr id="55" name="Rectangle 54">
            <a:extLst>
              <a:ext uri="{FF2B5EF4-FFF2-40B4-BE49-F238E27FC236}">
                <a16:creationId xmlns:a16="http://schemas.microsoft.com/office/drawing/2014/main" id="{770CC8E0-926F-D047-85D6-13288566A5DC}"/>
              </a:ext>
            </a:extLst>
          </p:cNvPr>
          <p:cNvSpPr/>
          <p:nvPr userDrawn="1"/>
        </p:nvSpPr>
        <p:spPr>
          <a:xfrm>
            <a:off x="5649132" y="3694790"/>
            <a:ext cx="2246932" cy="73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57" name="Text Placeholder 3">
            <a:extLst>
              <a:ext uri="{FF2B5EF4-FFF2-40B4-BE49-F238E27FC236}">
                <a16:creationId xmlns:a16="http://schemas.microsoft.com/office/drawing/2014/main" id="{7D576274-C28B-774E-975C-F959F80D470C}"/>
              </a:ext>
            </a:extLst>
          </p:cNvPr>
          <p:cNvSpPr>
            <a:spLocks noGrp="1"/>
          </p:cNvSpPr>
          <p:nvPr userDrawn="1">
            <p:ph type="body" sz="quarter" idx="19" hasCustomPrompt="1"/>
          </p:nvPr>
        </p:nvSpPr>
        <p:spPr>
          <a:xfrm>
            <a:off x="5649129" y="1165370"/>
            <a:ext cx="2246931" cy="389251"/>
          </a:xfrm>
          <a:prstGeom prst="rect">
            <a:avLst/>
          </a:prstGeom>
        </p:spPr>
        <p:txBody>
          <a:bodyPr lIns="0"/>
          <a:lstStyle>
            <a:lvl1pPr marL="12249" indent="-12249" algn="ctr">
              <a:buFont typeface="Arial" panose="020B0604020202020204" pitchFamily="34" charset="0"/>
              <a:buNone/>
              <a:tabLst/>
              <a:defRPr sz="1600" b="0" i="0">
                <a:latin typeface="Arial Nova" panose="020B0504020202020204" pitchFamily="34" charset="0"/>
              </a:defRPr>
            </a:lvl1pPr>
          </a:lstStyle>
          <a:p>
            <a:pPr lvl="0"/>
            <a:r>
              <a:rPr lang="en-GB" dirty="0"/>
              <a:t>CLICK TO EDIT</a:t>
            </a:r>
          </a:p>
        </p:txBody>
      </p:sp>
      <p:sp>
        <p:nvSpPr>
          <p:cNvPr id="58" name="Text Placeholder 3">
            <a:extLst>
              <a:ext uri="{FF2B5EF4-FFF2-40B4-BE49-F238E27FC236}">
                <a16:creationId xmlns:a16="http://schemas.microsoft.com/office/drawing/2014/main" id="{4E1C9BAD-676C-5847-9FC3-98BBE2C96EE3}"/>
              </a:ext>
            </a:extLst>
          </p:cNvPr>
          <p:cNvSpPr>
            <a:spLocks noGrp="1"/>
          </p:cNvSpPr>
          <p:nvPr userDrawn="1">
            <p:ph type="body" sz="quarter" idx="20" hasCustomPrompt="1"/>
          </p:nvPr>
        </p:nvSpPr>
        <p:spPr>
          <a:xfrm>
            <a:off x="5649132" y="6824923"/>
            <a:ext cx="2246928" cy="389251"/>
          </a:xfrm>
          <a:prstGeom prst="rect">
            <a:avLst/>
          </a:prstGeom>
        </p:spPr>
        <p:txBody>
          <a:bodyPr lIns="0"/>
          <a:lstStyle>
            <a:lvl1pPr marL="12249" indent="-12249" algn="ctr">
              <a:buFont typeface="Arial" panose="020B0604020202020204" pitchFamily="34" charset="0"/>
              <a:buNone/>
              <a:tabLst/>
              <a:defRPr sz="1600" b="0" i="0">
                <a:latin typeface="Arial Nova" panose="020B0504020202020204" pitchFamily="34" charset="0"/>
              </a:defRPr>
            </a:lvl1pPr>
          </a:lstStyle>
          <a:p>
            <a:pPr lvl="0"/>
            <a:r>
              <a:rPr lang="en-GB" dirty="0"/>
              <a:t>CLICK TO EDIT</a:t>
            </a:r>
          </a:p>
        </p:txBody>
      </p:sp>
      <p:sp>
        <p:nvSpPr>
          <p:cNvPr id="62" name="Text Placeholder 3">
            <a:extLst>
              <a:ext uri="{FF2B5EF4-FFF2-40B4-BE49-F238E27FC236}">
                <a16:creationId xmlns:a16="http://schemas.microsoft.com/office/drawing/2014/main" id="{E2D8339E-520B-B340-BA8F-6332DDCFE3F0}"/>
              </a:ext>
            </a:extLst>
          </p:cNvPr>
          <p:cNvSpPr>
            <a:spLocks noGrp="1"/>
          </p:cNvSpPr>
          <p:nvPr userDrawn="1">
            <p:ph type="body" sz="quarter" idx="13" hasCustomPrompt="1"/>
          </p:nvPr>
        </p:nvSpPr>
        <p:spPr>
          <a:xfrm>
            <a:off x="8423205" y="2056515"/>
            <a:ext cx="3451367" cy="1840207"/>
          </a:xfrm>
          <a:prstGeom prst="rect">
            <a:avLst/>
          </a:prstGeom>
        </p:spPr>
        <p:txBody>
          <a:bodyPr lIns="0"/>
          <a:lstStyle>
            <a:lvl1pPr marL="11113" indent="-11113">
              <a:spcBef>
                <a:spcPts val="600"/>
              </a:spcBef>
              <a:buFont typeface="Arial" panose="020B0604020202020204" pitchFamily="34" charset="0"/>
              <a:buNone/>
              <a:tabLst/>
              <a:defRPr sz="1400" b="0" i="0">
                <a:latin typeface="Arial Nova" panose="020B0504020202020204" pitchFamily="34" charset="0"/>
              </a:defRPr>
            </a:lvl1pPr>
          </a:lstStyle>
          <a:p>
            <a:pPr lvl="0"/>
            <a:r>
              <a:rPr lang="en-GB" dirty="0"/>
              <a:t>Click to edit master text styles</a:t>
            </a:r>
          </a:p>
        </p:txBody>
      </p:sp>
      <p:sp>
        <p:nvSpPr>
          <p:cNvPr id="25" name="Rectangle 24">
            <a:extLst>
              <a:ext uri="{FF2B5EF4-FFF2-40B4-BE49-F238E27FC236}">
                <a16:creationId xmlns:a16="http://schemas.microsoft.com/office/drawing/2014/main" id="{421582FB-D657-5C43-9CA0-487DAA1105A9}"/>
              </a:ext>
            </a:extLst>
          </p:cNvPr>
          <p:cNvSpPr/>
          <p:nvPr userDrawn="1"/>
        </p:nvSpPr>
        <p:spPr>
          <a:xfrm>
            <a:off x="1563024" y="1609967"/>
            <a:ext cx="3420422" cy="21500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
            <a:extLst>
              <a:ext uri="{FF2B5EF4-FFF2-40B4-BE49-F238E27FC236}">
                <a16:creationId xmlns:a16="http://schemas.microsoft.com/office/drawing/2014/main" id="{7B3937CC-2858-1D4B-8C68-E5FDAE7C9026}"/>
              </a:ext>
            </a:extLst>
          </p:cNvPr>
          <p:cNvSpPr>
            <a:spLocks noGrp="1"/>
          </p:cNvSpPr>
          <p:nvPr>
            <p:ph type="pic" sz="quarter" idx="22"/>
          </p:nvPr>
        </p:nvSpPr>
        <p:spPr>
          <a:xfrm>
            <a:off x="1825071" y="1833681"/>
            <a:ext cx="2876546" cy="170292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3" name="Rectangle 22">
            <a:extLst>
              <a:ext uri="{FF2B5EF4-FFF2-40B4-BE49-F238E27FC236}">
                <a16:creationId xmlns:a16="http://schemas.microsoft.com/office/drawing/2014/main" id="{A4EEDD87-ED22-CB42-9482-16C895A5B62D}"/>
              </a:ext>
            </a:extLst>
          </p:cNvPr>
          <p:cNvSpPr/>
          <p:nvPr userDrawn="1"/>
        </p:nvSpPr>
        <p:spPr>
          <a:xfrm>
            <a:off x="1567852" y="4407363"/>
            <a:ext cx="3420422" cy="21500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
            <a:extLst>
              <a:ext uri="{FF2B5EF4-FFF2-40B4-BE49-F238E27FC236}">
                <a16:creationId xmlns:a16="http://schemas.microsoft.com/office/drawing/2014/main" id="{16C9D01E-75FD-D647-8670-88DFCE7EB30C}"/>
              </a:ext>
            </a:extLst>
          </p:cNvPr>
          <p:cNvSpPr>
            <a:spLocks noGrp="1"/>
          </p:cNvSpPr>
          <p:nvPr userDrawn="1">
            <p:ph type="pic" sz="quarter" idx="23"/>
          </p:nvPr>
        </p:nvSpPr>
        <p:spPr>
          <a:xfrm>
            <a:off x="1829899" y="4631077"/>
            <a:ext cx="2876546" cy="170292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3" name="Text Placeholder 3">
            <a:extLst>
              <a:ext uri="{FF2B5EF4-FFF2-40B4-BE49-F238E27FC236}">
                <a16:creationId xmlns:a16="http://schemas.microsoft.com/office/drawing/2014/main" id="{C74502A0-9512-D445-B8DA-FF0713DAD055}"/>
              </a:ext>
            </a:extLst>
          </p:cNvPr>
          <p:cNvSpPr>
            <a:spLocks noGrp="1"/>
          </p:cNvSpPr>
          <p:nvPr userDrawn="1">
            <p:ph type="body" sz="quarter" idx="24" hasCustomPrompt="1"/>
          </p:nvPr>
        </p:nvSpPr>
        <p:spPr>
          <a:xfrm>
            <a:off x="8423205" y="1598865"/>
            <a:ext cx="3451367" cy="340343"/>
          </a:xfrm>
          <a:prstGeom prst="rect">
            <a:avLst/>
          </a:prstGeom>
        </p:spPr>
        <p:txBody>
          <a:bodyPr lIns="0"/>
          <a:lstStyle>
            <a:lvl1pPr marL="11113" indent="-11113">
              <a:buFont typeface="Arial" panose="020B0604020202020204" pitchFamily="34" charset="0"/>
              <a:buNone/>
              <a:tabLst/>
              <a:defRPr sz="1500" b="1" i="0">
                <a:latin typeface="Arial Nova" panose="020B0504020202020204" pitchFamily="34" charset="0"/>
              </a:defRPr>
            </a:lvl1pPr>
          </a:lstStyle>
          <a:p>
            <a:pPr lvl="0"/>
            <a:r>
              <a:rPr lang="en-GB" dirty="0"/>
              <a:t>Click to edit master text styles</a:t>
            </a:r>
          </a:p>
        </p:txBody>
      </p:sp>
      <p:sp>
        <p:nvSpPr>
          <p:cNvPr id="34" name="Text Placeholder 3">
            <a:extLst>
              <a:ext uri="{FF2B5EF4-FFF2-40B4-BE49-F238E27FC236}">
                <a16:creationId xmlns:a16="http://schemas.microsoft.com/office/drawing/2014/main" id="{8E801A86-A83E-3048-A700-F127E5EDB627}"/>
              </a:ext>
            </a:extLst>
          </p:cNvPr>
          <p:cNvSpPr>
            <a:spLocks noGrp="1"/>
          </p:cNvSpPr>
          <p:nvPr userDrawn="1">
            <p:ph type="body" sz="quarter" idx="25" hasCustomPrompt="1"/>
          </p:nvPr>
        </p:nvSpPr>
        <p:spPr>
          <a:xfrm>
            <a:off x="8423205" y="4880003"/>
            <a:ext cx="3451367" cy="1840207"/>
          </a:xfrm>
          <a:prstGeom prst="rect">
            <a:avLst/>
          </a:prstGeom>
        </p:spPr>
        <p:txBody>
          <a:bodyPr lIns="0"/>
          <a:lstStyle>
            <a:lvl1pPr marL="11113" indent="-11113">
              <a:spcBef>
                <a:spcPts val="600"/>
              </a:spcBef>
              <a:buFont typeface="Arial" panose="020B0604020202020204" pitchFamily="34" charset="0"/>
              <a:buNone/>
              <a:tabLst/>
              <a:defRPr sz="1400" b="0" i="0">
                <a:latin typeface="Arial Nova" panose="020B0504020202020204" pitchFamily="34" charset="0"/>
              </a:defRPr>
            </a:lvl1pPr>
          </a:lstStyle>
          <a:p>
            <a:pPr lvl="0"/>
            <a:r>
              <a:rPr lang="en-GB" dirty="0"/>
              <a:t>Click to edit master text styles</a:t>
            </a:r>
          </a:p>
        </p:txBody>
      </p:sp>
      <p:sp>
        <p:nvSpPr>
          <p:cNvPr id="35" name="Text Placeholder 3">
            <a:extLst>
              <a:ext uri="{FF2B5EF4-FFF2-40B4-BE49-F238E27FC236}">
                <a16:creationId xmlns:a16="http://schemas.microsoft.com/office/drawing/2014/main" id="{3C834E3E-27BA-E94B-AE15-10603A7D8AE4}"/>
              </a:ext>
            </a:extLst>
          </p:cNvPr>
          <p:cNvSpPr>
            <a:spLocks noGrp="1"/>
          </p:cNvSpPr>
          <p:nvPr userDrawn="1">
            <p:ph type="body" sz="quarter" idx="26" hasCustomPrompt="1"/>
          </p:nvPr>
        </p:nvSpPr>
        <p:spPr>
          <a:xfrm>
            <a:off x="8423205" y="4422353"/>
            <a:ext cx="3451367" cy="340343"/>
          </a:xfrm>
          <a:prstGeom prst="rect">
            <a:avLst/>
          </a:prstGeom>
        </p:spPr>
        <p:txBody>
          <a:bodyPr lIns="0"/>
          <a:lstStyle>
            <a:lvl1pPr marL="11113" indent="-11113">
              <a:buFont typeface="Arial" panose="020B0604020202020204" pitchFamily="34" charset="0"/>
              <a:buNone/>
              <a:tabLst/>
              <a:defRPr sz="1500" b="1" i="0">
                <a:latin typeface="Arial Nova" panose="020B0504020202020204" pitchFamily="34" charset="0"/>
              </a:defRPr>
            </a:lvl1pPr>
          </a:lstStyle>
          <a:p>
            <a:pPr lvl="0"/>
            <a:r>
              <a:rPr lang="en-GB" dirty="0"/>
              <a:t>Click to edit master text styles</a:t>
            </a:r>
          </a:p>
        </p:txBody>
      </p:sp>
      <p:sp>
        <p:nvSpPr>
          <p:cNvPr id="32" name="Rectangle 31">
            <a:extLst>
              <a:ext uri="{FF2B5EF4-FFF2-40B4-BE49-F238E27FC236}">
                <a16:creationId xmlns:a16="http://schemas.microsoft.com/office/drawing/2014/main" id="{23B0DFD2-C74A-5341-B5EB-F6EE94E9E35D}"/>
              </a:ext>
            </a:extLst>
          </p:cNvPr>
          <p:cNvSpPr/>
          <p:nvPr userDrawn="1"/>
        </p:nvSpPr>
        <p:spPr>
          <a:xfrm rot="5400000">
            <a:off x="3159064" y="-223782"/>
            <a:ext cx="228352" cy="34204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E0E53B9-2233-1A42-ACF6-7EFAF667DF72}"/>
              </a:ext>
            </a:extLst>
          </p:cNvPr>
          <p:cNvSpPr/>
          <p:nvPr userDrawn="1"/>
        </p:nvSpPr>
        <p:spPr>
          <a:xfrm rot="5400000">
            <a:off x="3159062" y="4964101"/>
            <a:ext cx="228352" cy="34204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3DB204B-1D8C-A74A-966B-FF1408179BCC}"/>
              </a:ext>
            </a:extLst>
          </p:cNvPr>
          <p:cNvGrpSpPr/>
          <p:nvPr userDrawn="1"/>
        </p:nvGrpSpPr>
        <p:grpSpPr>
          <a:xfrm>
            <a:off x="6565812" y="3694790"/>
            <a:ext cx="422320" cy="734518"/>
            <a:chOff x="6471755" y="3694790"/>
            <a:chExt cx="584617" cy="734518"/>
          </a:xfrm>
        </p:grpSpPr>
        <p:cxnSp>
          <p:nvCxnSpPr>
            <p:cNvPr id="3" name="Straight Connector 2">
              <a:extLst>
                <a:ext uri="{FF2B5EF4-FFF2-40B4-BE49-F238E27FC236}">
                  <a16:creationId xmlns:a16="http://schemas.microsoft.com/office/drawing/2014/main" id="{03E5A93D-A960-4145-93A0-21C1BA632631}"/>
                </a:ext>
              </a:extLst>
            </p:cNvPr>
            <p:cNvCxnSpPr>
              <a:cxnSpLocks/>
            </p:cNvCxnSpPr>
            <p:nvPr userDrawn="1"/>
          </p:nvCxnSpPr>
          <p:spPr>
            <a:xfrm>
              <a:off x="6471755" y="3694790"/>
              <a:ext cx="584617" cy="0"/>
            </a:xfrm>
            <a:prstGeom prst="line">
              <a:avLst/>
            </a:prstGeom>
            <a:ln w="25400" cap="rnd">
              <a:solidFill>
                <a:schemeClr val="tx1"/>
              </a:solidFill>
              <a:roun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D862D29-07CF-2946-8707-B48C5CE20783}"/>
                </a:ext>
              </a:extLst>
            </p:cNvPr>
            <p:cNvCxnSpPr>
              <a:cxnSpLocks/>
            </p:cNvCxnSpPr>
            <p:nvPr userDrawn="1"/>
          </p:nvCxnSpPr>
          <p:spPr>
            <a:xfrm>
              <a:off x="6471755" y="4429308"/>
              <a:ext cx="584617" cy="0"/>
            </a:xfrm>
            <a:prstGeom prst="line">
              <a:avLst/>
            </a:prstGeom>
            <a:ln w="25400" cap="rnd">
              <a:solidFill>
                <a:schemeClr val="tx1"/>
              </a:solidFill>
              <a:roun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39785415"/>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4232" userDrawn="1">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Map / Horizontal axi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9A7C453-349D-1E40-91F3-F616EBC213BF}"/>
              </a:ext>
            </a:extLst>
          </p:cNvPr>
          <p:cNvSpPr/>
          <p:nvPr userDrawn="1"/>
        </p:nvSpPr>
        <p:spPr>
          <a:xfrm>
            <a:off x="2695575" y="1607096"/>
            <a:ext cx="3196839" cy="22388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73C8956-FF60-C84A-AFF2-A000035E97A9}"/>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41" name="Graphic 40">
            <a:extLst>
              <a:ext uri="{FF2B5EF4-FFF2-40B4-BE49-F238E27FC236}">
                <a16:creationId xmlns:a16="http://schemas.microsoft.com/office/drawing/2014/main" id="{DB683452-0A2A-844D-964C-88C473CCE7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50" name="Rectangle 49">
            <a:extLst>
              <a:ext uri="{FF2B5EF4-FFF2-40B4-BE49-F238E27FC236}">
                <a16:creationId xmlns:a16="http://schemas.microsoft.com/office/drawing/2014/main" id="{3B8B9C9C-1C4F-5A40-8DAC-A985DD21AE3F}"/>
              </a:ext>
            </a:extLst>
          </p:cNvPr>
          <p:cNvSpPr/>
          <p:nvPr userDrawn="1"/>
        </p:nvSpPr>
        <p:spPr>
          <a:xfrm>
            <a:off x="1544884" y="234527"/>
            <a:ext cx="229880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56" name="Rectangle 55">
            <a:extLst>
              <a:ext uri="{FF2B5EF4-FFF2-40B4-BE49-F238E27FC236}">
                <a16:creationId xmlns:a16="http://schemas.microsoft.com/office/drawing/2014/main" id="{2986A04E-9E2D-B645-AE30-7E909A2B7D04}"/>
              </a:ext>
            </a:extLst>
          </p:cNvPr>
          <p:cNvSpPr/>
          <p:nvPr userDrawn="1"/>
        </p:nvSpPr>
        <p:spPr>
          <a:xfrm rot="19374643">
            <a:off x="155220" y="1248454"/>
            <a:ext cx="291673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0" name="Rectangle 29">
            <a:extLst>
              <a:ext uri="{FF2B5EF4-FFF2-40B4-BE49-F238E27FC236}">
                <a16:creationId xmlns:a16="http://schemas.microsoft.com/office/drawing/2014/main" id="{A1933534-E2F9-8440-AD5F-0AA898A411B0}"/>
              </a:ext>
            </a:extLst>
          </p:cNvPr>
          <p:cNvSpPr/>
          <p:nvPr userDrawn="1"/>
        </p:nvSpPr>
        <p:spPr>
          <a:xfrm>
            <a:off x="1544484" y="233538"/>
            <a:ext cx="229821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cxnSp>
        <p:nvCxnSpPr>
          <p:cNvPr id="33" name="Straight Arrow Connector 32">
            <a:extLst>
              <a:ext uri="{FF2B5EF4-FFF2-40B4-BE49-F238E27FC236}">
                <a16:creationId xmlns:a16="http://schemas.microsoft.com/office/drawing/2014/main" id="{84B66009-E7AF-094C-A5FC-5D7EA4570FC7}"/>
              </a:ext>
            </a:extLst>
          </p:cNvPr>
          <p:cNvCxnSpPr>
            <a:cxnSpLocks/>
          </p:cNvCxnSpPr>
          <p:nvPr userDrawn="1"/>
        </p:nvCxnSpPr>
        <p:spPr>
          <a:xfrm>
            <a:off x="2417369" y="4513248"/>
            <a:ext cx="8743934"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C707ADAA-92CB-5344-9029-72496C5E1DB5}"/>
              </a:ext>
            </a:extLst>
          </p:cNvPr>
          <p:cNvSpPr>
            <a:spLocks noGrp="1"/>
          </p:cNvSpPr>
          <p:nvPr userDrawn="1">
            <p:ph type="body" sz="quarter" idx="10" hasCustomPrompt="1"/>
          </p:nvPr>
        </p:nvSpPr>
        <p:spPr>
          <a:xfrm>
            <a:off x="682737" y="341346"/>
            <a:ext cx="10278898" cy="431223"/>
          </a:xfrm>
          <a:prstGeom prst="rect">
            <a:avLst/>
          </a:prstGeom>
        </p:spPr>
        <p:txBody>
          <a:bodyPr lIns="0"/>
          <a:lstStyle>
            <a:lvl1pPr marL="13998" indent="-13998">
              <a:lnSpc>
                <a:spcPct val="100000"/>
              </a:lnSpc>
              <a:spcBef>
                <a:spcPts val="0"/>
              </a:spcBef>
              <a:buNone/>
              <a:tabLst/>
              <a:defRPr sz="2400" b="1" i="0">
                <a:latin typeface="Arial Nova" panose="020B0504020202020204" pitchFamily="34" charset="0"/>
              </a:defRPr>
            </a:lvl1pPr>
          </a:lstStyle>
          <a:p>
            <a:pPr lvl="0"/>
            <a:r>
              <a:rPr lang="en-GB" dirty="0"/>
              <a:t>CLICK TO EDIT</a:t>
            </a:r>
          </a:p>
        </p:txBody>
      </p:sp>
      <p:sp>
        <p:nvSpPr>
          <p:cNvPr id="52" name="Text Placeholder 3">
            <a:extLst>
              <a:ext uri="{FF2B5EF4-FFF2-40B4-BE49-F238E27FC236}">
                <a16:creationId xmlns:a16="http://schemas.microsoft.com/office/drawing/2014/main" id="{FD361504-B835-D14B-9094-4A49E4736E8A}"/>
              </a:ext>
            </a:extLst>
          </p:cNvPr>
          <p:cNvSpPr>
            <a:spLocks noGrp="1"/>
          </p:cNvSpPr>
          <p:nvPr userDrawn="1">
            <p:ph type="body" sz="quarter" idx="19" hasCustomPrompt="1"/>
          </p:nvPr>
        </p:nvSpPr>
        <p:spPr>
          <a:xfrm>
            <a:off x="449812" y="4064029"/>
            <a:ext cx="1728208" cy="912198"/>
          </a:xfrm>
          <a:prstGeom prst="rect">
            <a:avLst/>
          </a:prstGeom>
        </p:spPr>
        <p:txBody>
          <a:bodyPr lIns="0" anchor="ctr"/>
          <a:lstStyle>
            <a:lvl1pPr marL="12249" indent="-12249" algn="r">
              <a:buFont typeface="Arial" panose="020B0604020202020204" pitchFamily="34" charset="0"/>
              <a:buNone/>
              <a:tabLst/>
              <a:defRPr sz="1600" b="0" i="0">
                <a:latin typeface="Arial Nova" panose="020B0504020202020204" pitchFamily="34" charset="0"/>
              </a:defRPr>
            </a:lvl1pPr>
          </a:lstStyle>
          <a:p>
            <a:pPr lvl="0"/>
            <a:r>
              <a:rPr lang="en-GB" dirty="0"/>
              <a:t>CLICK TO EDIT</a:t>
            </a:r>
          </a:p>
        </p:txBody>
      </p:sp>
      <p:sp>
        <p:nvSpPr>
          <p:cNvPr id="6" name="Rectangle 5">
            <a:extLst>
              <a:ext uri="{FF2B5EF4-FFF2-40B4-BE49-F238E27FC236}">
                <a16:creationId xmlns:a16="http://schemas.microsoft.com/office/drawing/2014/main" id="{E60191B4-67F1-984B-BE30-BB73F0D9F968}"/>
              </a:ext>
            </a:extLst>
          </p:cNvPr>
          <p:cNvSpPr/>
          <p:nvPr userDrawn="1"/>
        </p:nvSpPr>
        <p:spPr>
          <a:xfrm>
            <a:off x="5892394" y="4275693"/>
            <a:ext cx="1653744" cy="475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5" name="Picture Placeholder 2">
            <a:extLst>
              <a:ext uri="{FF2B5EF4-FFF2-40B4-BE49-F238E27FC236}">
                <a16:creationId xmlns:a16="http://schemas.microsoft.com/office/drawing/2014/main" id="{29C46DCA-CF6F-324C-BD80-085491B875F9}"/>
              </a:ext>
            </a:extLst>
          </p:cNvPr>
          <p:cNvSpPr>
            <a:spLocks noGrp="1"/>
          </p:cNvSpPr>
          <p:nvPr userDrawn="1">
            <p:ph type="pic" sz="quarter" idx="22"/>
          </p:nvPr>
        </p:nvSpPr>
        <p:spPr>
          <a:xfrm>
            <a:off x="2936356" y="1844258"/>
            <a:ext cx="2735300" cy="175853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1" name="Rectangle 30">
            <a:extLst>
              <a:ext uri="{FF2B5EF4-FFF2-40B4-BE49-F238E27FC236}">
                <a16:creationId xmlns:a16="http://schemas.microsoft.com/office/drawing/2014/main" id="{A0B2D2A1-6413-114F-9572-F4718CA3C4E8}"/>
              </a:ext>
            </a:extLst>
          </p:cNvPr>
          <p:cNvSpPr/>
          <p:nvPr userDrawn="1"/>
        </p:nvSpPr>
        <p:spPr>
          <a:xfrm>
            <a:off x="7542549" y="1607096"/>
            <a:ext cx="3196839" cy="22388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a:extLst>
              <a:ext uri="{FF2B5EF4-FFF2-40B4-BE49-F238E27FC236}">
                <a16:creationId xmlns:a16="http://schemas.microsoft.com/office/drawing/2014/main" id="{E07767B2-EB53-2340-922A-4C597C462C81}"/>
              </a:ext>
            </a:extLst>
          </p:cNvPr>
          <p:cNvSpPr>
            <a:spLocks noGrp="1"/>
          </p:cNvSpPr>
          <p:nvPr userDrawn="1">
            <p:ph type="pic" sz="quarter" idx="24"/>
          </p:nvPr>
        </p:nvSpPr>
        <p:spPr>
          <a:xfrm>
            <a:off x="7783330" y="1844258"/>
            <a:ext cx="2735300" cy="175853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6" name="Text Placeholder 3">
            <a:extLst>
              <a:ext uri="{FF2B5EF4-FFF2-40B4-BE49-F238E27FC236}">
                <a16:creationId xmlns:a16="http://schemas.microsoft.com/office/drawing/2014/main" id="{3C368649-696A-9C48-8ED0-03651B257025}"/>
              </a:ext>
            </a:extLst>
          </p:cNvPr>
          <p:cNvSpPr>
            <a:spLocks noGrp="1"/>
          </p:cNvSpPr>
          <p:nvPr userDrawn="1">
            <p:ph type="body" sz="quarter" idx="13" hasCustomPrompt="1"/>
          </p:nvPr>
        </p:nvSpPr>
        <p:spPr>
          <a:xfrm>
            <a:off x="2468357" y="5374069"/>
            <a:ext cx="3615165" cy="1560068"/>
          </a:xfrm>
          <a:prstGeom prst="rect">
            <a:avLst/>
          </a:prstGeom>
        </p:spPr>
        <p:txBody>
          <a:bodyPr lIns="0"/>
          <a:lstStyle>
            <a:lvl1pPr marL="11113" indent="-11113">
              <a:spcBef>
                <a:spcPts val="600"/>
              </a:spcBef>
              <a:buFont typeface="Arial" panose="020B0604020202020204" pitchFamily="34" charset="0"/>
              <a:buNone/>
              <a:tabLst/>
              <a:defRPr sz="1400" b="0" i="0">
                <a:latin typeface="Arial Nova" panose="020B0504020202020204" pitchFamily="34" charset="0"/>
              </a:defRPr>
            </a:lvl1pPr>
          </a:lstStyle>
          <a:p>
            <a:pPr lvl="0"/>
            <a:r>
              <a:rPr lang="en-GB" dirty="0"/>
              <a:t>Click to edit master text styles</a:t>
            </a:r>
          </a:p>
        </p:txBody>
      </p:sp>
      <p:sp>
        <p:nvSpPr>
          <p:cNvPr id="35" name="Text Placeholder 3">
            <a:extLst>
              <a:ext uri="{FF2B5EF4-FFF2-40B4-BE49-F238E27FC236}">
                <a16:creationId xmlns:a16="http://schemas.microsoft.com/office/drawing/2014/main" id="{F16CA2F0-3048-8843-BDD7-A05F66A896C5}"/>
              </a:ext>
            </a:extLst>
          </p:cNvPr>
          <p:cNvSpPr>
            <a:spLocks noGrp="1"/>
          </p:cNvSpPr>
          <p:nvPr userDrawn="1">
            <p:ph type="body" sz="quarter" idx="25" hasCustomPrompt="1"/>
          </p:nvPr>
        </p:nvSpPr>
        <p:spPr>
          <a:xfrm>
            <a:off x="2468357" y="4916418"/>
            <a:ext cx="3615165" cy="340343"/>
          </a:xfrm>
          <a:prstGeom prst="rect">
            <a:avLst/>
          </a:prstGeom>
        </p:spPr>
        <p:txBody>
          <a:bodyPr lIns="0"/>
          <a:lstStyle>
            <a:lvl1pPr marL="11113" indent="-11113">
              <a:buFont typeface="Arial" panose="020B0604020202020204" pitchFamily="34" charset="0"/>
              <a:buNone/>
              <a:tabLst/>
              <a:defRPr sz="1500" b="1" i="0">
                <a:latin typeface="Arial Nova" panose="020B0504020202020204" pitchFamily="34" charset="0"/>
              </a:defRPr>
            </a:lvl1pPr>
          </a:lstStyle>
          <a:p>
            <a:pPr lvl="0"/>
            <a:r>
              <a:rPr lang="en-GB" dirty="0"/>
              <a:t>Click to edit master text styles</a:t>
            </a:r>
          </a:p>
        </p:txBody>
      </p:sp>
      <p:sp>
        <p:nvSpPr>
          <p:cNvPr id="36" name="Text Placeholder 3">
            <a:extLst>
              <a:ext uri="{FF2B5EF4-FFF2-40B4-BE49-F238E27FC236}">
                <a16:creationId xmlns:a16="http://schemas.microsoft.com/office/drawing/2014/main" id="{1DFF9404-28B1-8A4C-8917-3F9A56F27EAE}"/>
              </a:ext>
            </a:extLst>
          </p:cNvPr>
          <p:cNvSpPr>
            <a:spLocks noGrp="1"/>
          </p:cNvSpPr>
          <p:nvPr userDrawn="1">
            <p:ph type="body" sz="quarter" idx="26" hasCustomPrompt="1"/>
          </p:nvPr>
        </p:nvSpPr>
        <p:spPr>
          <a:xfrm>
            <a:off x="7557218" y="5374069"/>
            <a:ext cx="3615165" cy="1560068"/>
          </a:xfrm>
          <a:prstGeom prst="rect">
            <a:avLst/>
          </a:prstGeom>
        </p:spPr>
        <p:txBody>
          <a:bodyPr lIns="0"/>
          <a:lstStyle>
            <a:lvl1pPr marL="11113" indent="-11113">
              <a:spcBef>
                <a:spcPts val="600"/>
              </a:spcBef>
              <a:buFont typeface="Arial" panose="020B0604020202020204" pitchFamily="34" charset="0"/>
              <a:buNone/>
              <a:tabLst/>
              <a:defRPr sz="1400" b="0" i="0">
                <a:latin typeface="Arial Nova" panose="020B0504020202020204" pitchFamily="34" charset="0"/>
              </a:defRPr>
            </a:lvl1pPr>
          </a:lstStyle>
          <a:p>
            <a:pPr lvl="0"/>
            <a:r>
              <a:rPr lang="en-GB" dirty="0"/>
              <a:t>Click to edit master text styles</a:t>
            </a:r>
          </a:p>
        </p:txBody>
      </p:sp>
      <p:sp>
        <p:nvSpPr>
          <p:cNvPr id="37" name="Text Placeholder 3">
            <a:extLst>
              <a:ext uri="{FF2B5EF4-FFF2-40B4-BE49-F238E27FC236}">
                <a16:creationId xmlns:a16="http://schemas.microsoft.com/office/drawing/2014/main" id="{52DA7E34-9CA8-E246-97C0-864DEC6EED02}"/>
              </a:ext>
            </a:extLst>
          </p:cNvPr>
          <p:cNvSpPr>
            <a:spLocks noGrp="1"/>
          </p:cNvSpPr>
          <p:nvPr userDrawn="1">
            <p:ph type="body" sz="quarter" idx="27" hasCustomPrompt="1"/>
          </p:nvPr>
        </p:nvSpPr>
        <p:spPr>
          <a:xfrm>
            <a:off x="7557218" y="4916418"/>
            <a:ext cx="3615165" cy="340343"/>
          </a:xfrm>
          <a:prstGeom prst="rect">
            <a:avLst/>
          </a:prstGeom>
        </p:spPr>
        <p:txBody>
          <a:bodyPr lIns="0"/>
          <a:lstStyle>
            <a:lvl1pPr marL="11113" indent="-11113">
              <a:buFont typeface="Arial" panose="020B0604020202020204" pitchFamily="34" charset="0"/>
              <a:buNone/>
              <a:tabLst/>
              <a:defRPr sz="1500" b="1" i="0">
                <a:latin typeface="Arial Nova" panose="020B0504020202020204" pitchFamily="34" charset="0"/>
              </a:defRPr>
            </a:lvl1pPr>
          </a:lstStyle>
          <a:p>
            <a:pPr lvl="0"/>
            <a:r>
              <a:rPr lang="en-GB" dirty="0"/>
              <a:t>Click to edit master text styles</a:t>
            </a:r>
          </a:p>
        </p:txBody>
      </p:sp>
      <p:sp>
        <p:nvSpPr>
          <p:cNvPr id="22" name="Rectangle 21">
            <a:extLst>
              <a:ext uri="{FF2B5EF4-FFF2-40B4-BE49-F238E27FC236}">
                <a16:creationId xmlns:a16="http://schemas.microsoft.com/office/drawing/2014/main" id="{53421497-A098-B942-B39C-D815C36B56A6}"/>
              </a:ext>
            </a:extLst>
          </p:cNvPr>
          <p:cNvSpPr/>
          <p:nvPr userDrawn="1"/>
        </p:nvSpPr>
        <p:spPr>
          <a:xfrm>
            <a:off x="2474818" y="1607096"/>
            <a:ext cx="228352" cy="22388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20412E-B25C-3240-A815-F1C1581A4094}"/>
              </a:ext>
            </a:extLst>
          </p:cNvPr>
          <p:cNvSpPr/>
          <p:nvPr userDrawn="1"/>
        </p:nvSpPr>
        <p:spPr>
          <a:xfrm>
            <a:off x="10733283" y="1607096"/>
            <a:ext cx="228352" cy="22388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435BEDB-EAF9-8345-9CA7-D45AC1F68683}"/>
              </a:ext>
            </a:extLst>
          </p:cNvPr>
          <p:cNvGrpSpPr/>
          <p:nvPr userDrawn="1"/>
        </p:nvGrpSpPr>
        <p:grpSpPr>
          <a:xfrm>
            <a:off x="5892414" y="4312691"/>
            <a:ext cx="1648918" cy="409120"/>
            <a:chOff x="5892414" y="4222796"/>
            <a:chExt cx="1648918" cy="580903"/>
          </a:xfrm>
        </p:grpSpPr>
        <p:cxnSp>
          <p:nvCxnSpPr>
            <p:cNvPr id="34" name="Straight Connector 33">
              <a:extLst>
                <a:ext uri="{FF2B5EF4-FFF2-40B4-BE49-F238E27FC236}">
                  <a16:creationId xmlns:a16="http://schemas.microsoft.com/office/drawing/2014/main" id="{8124175E-214A-B845-AE33-84283C73E954}"/>
                </a:ext>
              </a:extLst>
            </p:cNvPr>
            <p:cNvCxnSpPr>
              <a:cxnSpLocks/>
            </p:cNvCxnSpPr>
            <p:nvPr userDrawn="1"/>
          </p:nvCxnSpPr>
          <p:spPr>
            <a:xfrm flipV="1">
              <a:off x="5892414" y="4222796"/>
              <a:ext cx="0" cy="580903"/>
            </a:xfrm>
            <a:prstGeom prst="line">
              <a:avLst/>
            </a:prstGeom>
            <a:ln w="25400" cap="rnd">
              <a:solidFill>
                <a:schemeClr val="tx1"/>
              </a:solidFill>
              <a:roun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A42317E-CA76-314A-8F69-F801F24DE2F9}"/>
                </a:ext>
              </a:extLst>
            </p:cNvPr>
            <p:cNvCxnSpPr>
              <a:cxnSpLocks/>
            </p:cNvCxnSpPr>
            <p:nvPr userDrawn="1"/>
          </p:nvCxnSpPr>
          <p:spPr>
            <a:xfrm flipV="1">
              <a:off x="7541332" y="4222796"/>
              <a:ext cx="0" cy="580903"/>
            </a:xfrm>
            <a:prstGeom prst="line">
              <a:avLst/>
            </a:prstGeom>
            <a:ln w="25400" cap="rnd">
              <a:solidFill>
                <a:schemeClr val="tx1"/>
              </a:solidFill>
              <a:round/>
            </a:ln>
          </p:spPr>
          <p:style>
            <a:lnRef idx="1">
              <a:schemeClr val="dk1"/>
            </a:lnRef>
            <a:fillRef idx="0">
              <a:schemeClr val="dk1"/>
            </a:fillRef>
            <a:effectRef idx="0">
              <a:schemeClr val="dk1"/>
            </a:effectRef>
            <a:fontRef idx="minor">
              <a:schemeClr val="tx1"/>
            </a:fontRef>
          </p:style>
        </p:cxnSp>
      </p:grpSp>
      <p:sp>
        <p:nvSpPr>
          <p:cNvPr id="39" name="Text Placeholder 3">
            <a:extLst>
              <a:ext uri="{FF2B5EF4-FFF2-40B4-BE49-F238E27FC236}">
                <a16:creationId xmlns:a16="http://schemas.microsoft.com/office/drawing/2014/main" id="{6FF8C684-B81E-B442-8F7B-4E051FC0AABE}"/>
              </a:ext>
            </a:extLst>
          </p:cNvPr>
          <p:cNvSpPr>
            <a:spLocks noGrp="1"/>
          </p:cNvSpPr>
          <p:nvPr>
            <p:ph type="body" sz="quarter" idx="28" hasCustomPrompt="1"/>
          </p:nvPr>
        </p:nvSpPr>
        <p:spPr>
          <a:xfrm>
            <a:off x="11462720" y="4064029"/>
            <a:ext cx="1665163" cy="912198"/>
          </a:xfrm>
          <a:prstGeom prst="rect">
            <a:avLst/>
          </a:prstGeom>
        </p:spPr>
        <p:txBody>
          <a:bodyPr lIns="0" anchor="ctr"/>
          <a:lstStyle>
            <a:lvl1pPr marL="12249" indent="-12249" algn="l">
              <a:buFont typeface="Arial" panose="020B0604020202020204" pitchFamily="34" charset="0"/>
              <a:buNone/>
              <a:tabLst/>
              <a:defRPr sz="1600" b="0" i="0">
                <a:latin typeface="Arial Nova" panose="020B0504020202020204" pitchFamily="34" charset="0"/>
              </a:defRPr>
            </a:lvl1pPr>
          </a:lstStyle>
          <a:p>
            <a:pPr lvl="0"/>
            <a:r>
              <a:rPr lang="en-GB" dirty="0"/>
              <a:t>CLICK TO EDIT</a:t>
            </a:r>
          </a:p>
        </p:txBody>
      </p:sp>
    </p:spTree>
    <p:extLst>
      <p:ext uri="{BB962C8B-B14F-4D97-AF65-F5344CB8AC3E}">
        <p14:creationId xmlns:p14="http://schemas.microsoft.com/office/powerpoint/2010/main" val="25877489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Map A (empty)">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5" name="Rectangle: Diagonal Corners Snipped 1">
            <a:extLst>
              <a:ext uri="{FF2B5EF4-FFF2-40B4-BE49-F238E27FC236}">
                <a16:creationId xmlns:a16="http://schemas.microsoft.com/office/drawing/2014/main" id="{0CE7F96B-7A87-7048-B468-C1E648707B32}"/>
              </a:ext>
            </a:extLst>
          </p:cNvPr>
          <p:cNvSpPr/>
          <p:nvPr userDrawn="1"/>
        </p:nvSpPr>
        <p:spPr>
          <a:xfrm rot="10800000">
            <a:off x="828814" y="875757"/>
            <a:ext cx="5862855" cy="3019700"/>
          </a:xfrm>
          <a:prstGeom prst="snip2DiagRect">
            <a:avLst>
              <a:gd name="adj1" fmla="val 0"/>
              <a:gd name="adj2" fmla="val 15318"/>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Diagonal Corners Snipped 5">
            <a:extLst>
              <a:ext uri="{FF2B5EF4-FFF2-40B4-BE49-F238E27FC236}">
                <a16:creationId xmlns:a16="http://schemas.microsoft.com/office/drawing/2014/main" id="{85733B71-AD94-FF46-9B8F-474424B62FA5}"/>
              </a:ext>
            </a:extLst>
          </p:cNvPr>
          <p:cNvSpPr/>
          <p:nvPr userDrawn="1"/>
        </p:nvSpPr>
        <p:spPr>
          <a:xfrm>
            <a:off x="6675044" y="868100"/>
            <a:ext cx="6002823" cy="3019700"/>
          </a:xfrm>
          <a:prstGeom prst="snip2DiagRect">
            <a:avLst>
              <a:gd name="adj1" fmla="val 15232"/>
              <a:gd name="adj2" fmla="val 0"/>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Diagonal Corners Snipped 12">
            <a:extLst>
              <a:ext uri="{FF2B5EF4-FFF2-40B4-BE49-F238E27FC236}">
                <a16:creationId xmlns:a16="http://schemas.microsoft.com/office/drawing/2014/main" id="{1F09A26F-3E74-CE4B-91A9-A9E3C00B7F78}"/>
              </a:ext>
            </a:extLst>
          </p:cNvPr>
          <p:cNvSpPr/>
          <p:nvPr userDrawn="1"/>
        </p:nvSpPr>
        <p:spPr>
          <a:xfrm>
            <a:off x="6670075" y="3903859"/>
            <a:ext cx="6002823" cy="3019700"/>
          </a:xfrm>
          <a:prstGeom prst="snip2DiagRect">
            <a:avLst>
              <a:gd name="adj1" fmla="val 0"/>
              <a:gd name="adj2" fmla="val 15318"/>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2" name="Rectangle: Diagonal Corners Snipped 18">
            <a:extLst>
              <a:ext uri="{FF2B5EF4-FFF2-40B4-BE49-F238E27FC236}">
                <a16:creationId xmlns:a16="http://schemas.microsoft.com/office/drawing/2014/main" id="{5463A612-4EE5-DF4F-9A52-FDBEACC95F99}"/>
              </a:ext>
            </a:extLst>
          </p:cNvPr>
          <p:cNvSpPr/>
          <p:nvPr userDrawn="1"/>
        </p:nvSpPr>
        <p:spPr>
          <a:xfrm>
            <a:off x="815675" y="3904168"/>
            <a:ext cx="5862855" cy="3019700"/>
          </a:xfrm>
          <a:prstGeom prst="snip2DiagRect">
            <a:avLst>
              <a:gd name="adj1" fmla="val 15232"/>
              <a:gd name="adj2" fmla="val 0"/>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flipH="1">
            <a:off x="1260032" y="3895458"/>
            <a:ext cx="10958693"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flipV="1">
            <a:off x="6677103" y="1299412"/>
            <a:ext cx="0" cy="5173577"/>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603565"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3B0F84FD-1FFB-C64B-A6D8-C9C3D2C99751}"/>
              </a:ext>
            </a:extLst>
          </p:cNvPr>
          <p:cNvSpPr>
            <a:spLocks noGrp="1"/>
          </p:cNvSpPr>
          <p:nvPr>
            <p:ph type="body" sz="quarter" idx="25" hasCustomPrompt="1"/>
          </p:nvPr>
        </p:nvSpPr>
        <p:spPr>
          <a:xfrm>
            <a:off x="10967498"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5AC5687C-EC89-114A-8EF7-D86D3C7F64D6}"/>
              </a:ext>
            </a:extLst>
          </p:cNvPr>
          <p:cNvSpPr>
            <a:spLocks noGrp="1"/>
          </p:cNvSpPr>
          <p:nvPr>
            <p:ph type="body" sz="quarter" idx="26" hasCustomPrompt="1"/>
          </p:nvPr>
        </p:nvSpPr>
        <p:spPr>
          <a:xfrm>
            <a:off x="603565" y="6642847"/>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1" name="Text Placeholder 3">
            <a:extLst>
              <a:ext uri="{FF2B5EF4-FFF2-40B4-BE49-F238E27FC236}">
                <a16:creationId xmlns:a16="http://schemas.microsoft.com/office/drawing/2014/main" id="{CA8A649D-191B-5C42-8314-2AE444C16203}"/>
              </a:ext>
            </a:extLst>
          </p:cNvPr>
          <p:cNvSpPr>
            <a:spLocks noGrp="1"/>
          </p:cNvSpPr>
          <p:nvPr>
            <p:ph type="body" sz="quarter" idx="27" hasCustomPrompt="1"/>
          </p:nvPr>
        </p:nvSpPr>
        <p:spPr>
          <a:xfrm>
            <a:off x="10967497" y="6642847"/>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2" name="Rectangle 41">
            <a:extLst>
              <a:ext uri="{FF2B5EF4-FFF2-40B4-BE49-F238E27FC236}">
                <a16:creationId xmlns:a16="http://schemas.microsoft.com/office/drawing/2014/main" id="{BF20CF14-1491-5E44-986D-5B3F77D32D7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43" name="Graphic 42">
            <a:extLst>
              <a:ext uri="{FF2B5EF4-FFF2-40B4-BE49-F238E27FC236}">
                <a16:creationId xmlns:a16="http://schemas.microsoft.com/office/drawing/2014/main" id="{8DDEC6AD-2677-5B46-810A-50AFB5D2971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48" name="Text Placeholder 3">
            <a:extLst>
              <a:ext uri="{FF2B5EF4-FFF2-40B4-BE49-F238E27FC236}">
                <a16:creationId xmlns:a16="http://schemas.microsoft.com/office/drawing/2014/main" id="{52708885-F733-A74D-8954-1C4B9A428C3F}"/>
              </a:ext>
            </a:extLst>
          </p:cNvPr>
          <p:cNvSpPr>
            <a:spLocks noGrp="1"/>
          </p:cNvSpPr>
          <p:nvPr>
            <p:ph type="body" sz="quarter" idx="18" hasCustomPrompt="1"/>
          </p:nvPr>
        </p:nvSpPr>
        <p:spPr>
          <a:xfrm>
            <a:off x="5835498" y="486574"/>
            <a:ext cx="1783792" cy="431223"/>
          </a:xfrm>
          <a:prstGeom prst="rect">
            <a:avLst/>
          </a:prstGeom>
        </p:spPr>
        <p:txBody>
          <a:bodyPr lIns="0"/>
          <a:lstStyle>
            <a:lvl1pPr marL="13998" indent="-13998" algn="ctr">
              <a:lnSpc>
                <a:spcPts val="2204"/>
              </a:lnSpc>
              <a:spcBef>
                <a:spcPts val="0"/>
              </a:spcBef>
              <a:buNone/>
              <a:tabLst/>
              <a:defRPr sz="1200" b="0" i="0">
                <a:latin typeface="Arial Nova" panose="020B0504020202020204" pitchFamily="34" charset="0"/>
              </a:defRPr>
            </a:lvl1pPr>
          </a:lstStyle>
          <a:p>
            <a:pPr lvl="0"/>
            <a:r>
              <a:rPr lang="en-GB" dirty="0"/>
              <a:t>CLICK TO EDIT</a:t>
            </a:r>
          </a:p>
        </p:txBody>
      </p:sp>
      <p:sp>
        <p:nvSpPr>
          <p:cNvPr id="49" name="Text Placeholder 3">
            <a:extLst>
              <a:ext uri="{FF2B5EF4-FFF2-40B4-BE49-F238E27FC236}">
                <a16:creationId xmlns:a16="http://schemas.microsoft.com/office/drawing/2014/main" id="{AEE2BC6C-6116-D145-B014-64F837E6EA79}"/>
              </a:ext>
            </a:extLst>
          </p:cNvPr>
          <p:cNvSpPr>
            <a:spLocks noGrp="1"/>
          </p:cNvSpPr>
          <p:nvPr>
            <p:ph type="body" sz="quarter" idx="19" hasCustomPrompt="1"/>
          </p:nvPr>
        </p:nvSpPr>
        <p:spPr>
          <a:xfrm>
            <a:off x="5848065" y="6961683"/>
            <a:ext cx="1783792" cy="431223"/>
          </a:xfrm>
          <a:prstGeom prst="rect">
            <a:avLst/>
          </a:prstGeom>
        </p:spPr>
        <p:txBody>
          <a:bodyPr lIns="0"/>
          <a:lstStyle>
            <a:lvl1pPr marL="13998" indent="-13998" algn="ctr">
              <a:lnSpc>
                <a:spcPts val="2204"/>
              </a:lnSpc>
              <a:spcBef>
                <a:spcPts val="0"/>
              </a:spcBef>
              <a:buNone/>
              <a:tabLst/>
              <a:defRPr sz="1200" b="0" i="0">
                <a:latin typeface="Arial Nova" panose="020B0504020202020204" pitchFamily="34" charset="0"/>
              </a:defRPr>
            </a:lvl1pPr>
          </a:lstStyle>
          <a:p>
            <a:pPr lvl="0"/>
            <a:r>
              <a:rPr lang="en-GB" dirty="0"/>
              <a:t>CLICK TO EDIT</a:t>
            </a:r>
          </a:p>
        </p:txBody>
      </p:sp>
      <p:sp>
        <p:nvSpPr>
          <p:cNvPr id="50" name="Text Placeholder 3">
            <a:extLst>
              <a:ext uri="{FF2B5EF4-FFF2-40B4-BE49-F238E27FC236}">
                <a16:creationId xmlns:a16="http://schemas.microsoft.com/office/drawing/2014/main" id="{134702FE-4BA0-984A-A18A-23555714BB06}"/>
              </a:ext>
            </a:extLst>
          </p:cNvPr>
          <p:cNvSpPr>
            <a:spLocks noGrp="1"/>
          </p:cNvSpPr>
          <p:nvPr>
            <p:ph type="body" sz="quarter" idx="20" hasCustomPrompt="1"/>
          </p:nvPr>
        </p:nvSpPr>
        <p:spPr>
          <a:xfrm>
            <a:off x="12414826" y="3390852"/>
            <a:ext cx="982522" cy="1008717"/>
          </a:xfrm>
          <a:prstGeom prst="rect">
            <a:avLst/>
          </a:prstGeom>
        </p:spPr>
        <p:txBody>
          <a:bodyPr l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51" name="Text Placeholder 3">
            <a:extLst>
              <a:ext uri="{FF2B5EF4-FFF2-40B4-BE49-F238E27FC236}">
                <a16:creationId xmlns:a16="http://schemas.microsoft.com/office/drawing/2014/main" id="{8D464692-57D5-8A4D-AD79-3488B65DECCC}"/>
              </a:ext>
            </a:extLst>
          </p:cNvPr>
          <p:cNvSpPr>
            <a:spLocks noGrp="1"/>
          </p:cNvSpPr>
          <p:nvPr>
            <p:ph type="body" sz="quarter" idx="21" hasCustomPrompt="1"/>
          </p:nvPr>
        </p:nvSpPr>
        <p:spPr>
          <a:xfrm>
            <a:off x="-5255" y="3498654"/>
            <a:ext cx="1091589" cy="769821"/>
          </a:xfrm>
          <a:prstGeom prst="rect">
            <a:avLst/>
          </a:prstGeom>
        </p:spPr>
        <p:txBody>
          <a:bodyPr lIns="0" rIns="0" anchor="ctr"/>
          <a:lstStyle>
            <a:lvl1pPr marL="13998" indent="-13998" algn="r">
              <a:lnSpc>
                <a:spcPct val="100000"/>
              </a:lnSpc>
              <a:spcBef>
                <a:spcPts val="0"/>
              </a:spcBef>
              <a:buNone/>
              <a:tabLst/>
              <a:defRPr sz="1200" b="0" i="0">
                <a:latin typeface="Arial Nova" panose="020B0504020202020204" pitchFamily="34" charset="0"/>
              </a:defRPr>
            </a:lvl1pPr>
          </a:lstStyle>
          <a:p>
            <a:pPr lvl="0"/>
            <a:r>
              <a:rPr lang="en-GB" dirty="0"/>
              <a:t>CLICK TO EDIT</a:t>
            </a:r>
          </a:p>
        </p:txBody>
      </p:sp>
    </p:spTree>
    <p:extLst>
      <p:ext uri="{BB962C8B-B14F-4D97-AF65-F5344CB8AC3E}">
        <p14:creationId xmlns:p14="http://schemas.microsoft.com/office/powerpoint/2010/main" val="16492250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Map A / Images">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5" name="Rectangle: Diagonal Corners Snipped 1">
            <a:extLst>
              <a:ext uri="{FF2B5EF4-FFF2-40B4-BE49-F238E27FC236}">
                <a16:creationId xmlns:a16="http://schemas.microsoft.com/office/drawing/2014/main" id="{0CE7F96B-7A87-7048-B468-C1E648707B32}"/>
              </a:ext>
            </a:extLst>
          </p:cNvPr>
          <p:cNvSpPr/>
          <p:nvPr userDrawn="1"/>
        </p:nvSpPr>
        <p:spPr>
          <a:xfrm rot="10800000">
            <a:off x="827680" y="875757"/>
            <a:ext cx="5862855" cy="3019700"/>
          </a:xfrm>
          <a:prstGeom prst="snip2DiagRect">
            <a:avLst>
              <a:gd name="adj1" fmla="val 0"/>
              <a:gd name="adj2" fmla="val 15318"/>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Diagonal Corners Snipped 5">
            <a:extLst>
              <a:ext uri="{FF2B5EF4-FFF2-40B4-BE49-F238E27FC236}">
                <a16:creationId xmlns:a16="http://schemas.microsoft.com/office/drawing/2014/main" id="{85733B71-AD94-FF46-9B8F-474424B62FA5}"/>
              </a:ext>
            </a:extLst>
          </p:cNvPr>
          <p:cNvSpPr/>
          <p:nvPr userDrawn="1"/>
        </p:nvSpPr>
        <p:spPr>
          <a:xfrm>
            <a:off x="6673910" y="868100"/>
            <a:ext cx="6002823" cy="3019700"/>
          </a:xfrm>
          <a:prstGeom prst="snip2DiagRect">
            <a:avLst>
              <a:gd name="adj1" fmla="val 15232"/>
              <a:gd name="adj2" fmla="val 0"/>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Diagonal Corners Snipped 12">
            <a:extLst>
              <a:ext uri="{FF2B5EF4-FFF2-40B4-BE49-F238E27FC236}">
                <a16:creationId xmlns:a16="http://schemas.microsoft.com/office/drawing/2014/main" id="{1F09A26F-3E74-CE4B-91A9-A9E3C00B7F78}"/>
              </a:ext>
            </a:extLst>
          </p:cNvPr>
          <p:cNvSpPr/>
          <p:nvPr userDrawn="1"/>
        </p:nvSpPr>
        <p:spPr>
          <a:xfrm>
            <a:off x="6668941" y="3903859"/>
            <a:ext cx="6002823" cy="3019700"/>
          </a:xfrm>
          <a:prstGeom prst="snip2DiagRect">
            <a:avLst>
              <a:gd name="adj1" fmla="val 0"/>
              <a:gd name="adj2" fmla="val 15318"/>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2" name="Rectangle: Diagonal Corners Snipped 18">
            <a:extLst>
              <a:ext uri="{FF2B5EF4-FFF2-40B4-BE49-F238E27FC236}">
                <a16:creationId xmlns:a16="http://schemas.microsoft.com/office/drawing/2014/main" id="{5463A612-4EE5-DF4F-9A52-FDBEACC95F99}"/>
              </a:ext>
            </a:extLst>
          </p:cNvPr>
          <p:cNvSpPr/>
          <p:nvPr userDrawn="1"/>
        </p:nvSpPr>
        <p:spPr>
          <a:xfrm>
            <a:off x="814541" y="3904168"/>
            <a:ext cx="5862855" cy="3019700"/>
          </a:xfrm>
          <a:prstGeom prst="snip2DiagRect">
            <a:avLst>
              <a:gd name="adj1" fmla="val 15232"/>
              <a:gd name="adj2" fmla="val 0"/>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2" y="171155"/>
            <a:ext cx="7820373"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5835498" y="486574"/>
            <a:ext cx="1783792" cy="431223"/>
          </a:xfrm>
          <a:prstGeom prst="rect">
            <a:avLst/>
          </a:prstGeom>
        </p:spPr>
        <p:txBody>
          <a:bodyPr lIns="0"/>
          <a:lstStyle>
            <a:lvl1pPr marL="13998" indent="-13998" algn="ctr">
              <a:lnSpc>
                <a:spcPts val="2204"/>
              </a:lnSpc>
              <a:spcBef>
                <a:spcPts val="0"/>
              </a:spcBef>
              <a:buNone/>
              <a:tabLst/>
              <a:defRPr sz="1200" b="0" i="0">
                <a:latin typeface="Arial Nova" panose="020B0504020202020204" pitchFamily="34" charset="0"/>
              </a:defRPr>
            </a:lvl1pPr>
          </a:lstStyle>
          <a:p>
            <a:pPr lvl="0"/>
            <a:r>
              <a:rPr lang="en-GB" dirty="0"/>
              <a:t>CLICK TO EDIT</a:t>
            </a:r>
          </a:p>
        </p:txBody>
      </p:sp>
      <p:sp>
        <p:nvSpPr>
          <p:cNvPr id="28" name="Text Placeholder 3">
            <a:extLst>
              <a:ext uri="{FF2B5EF4-FFF2-40B4-BE49-F238E27FC236}">
                <a16:creationId xmlns:a16="http://schemas.microsoft.com/office/drawing/2014/main" id="{E728F44C-D4B1-3140-9E9E-35EA421CA232}"/>
              </a:ext>
            </a:extLst>
          </p:cNvPr>
          <p:cNvSpPr>
            <a:spLocks noGrp="1"/>
          </p:cNvSpPr>
          <p:nvPr>
            <p:ph type="body" sz="quarter" idx="19" hasCustomPrompt="1"/>
          </p:nvPr>
        </p:nvSpPr>
        <p:spPr>
          <a:xfrm>
            <a:off x="5848065" y="6961683"/>
            <a:ext cx="1783792" cy="431223"/>
          </a:xfrm>
          <a:prstGeom prst="rect">
            <a:avLst/>
          </a:prstGeom>
        </p:spPr>
        <p:txBody>
          <a:bodyPr lIns="0"/>
          <a:lstStyle>
            <a:lvl1pPr marL="13998" indent="-13998" algn="ctr">
              <a:lnSpc>
                <a:spcPts val="2204"/>
              </a:lnSpc>
              <a:spcBef>
                <a:spcPts val="0"/>
              </a:spcBef>
              <a:buNone/>
              <a:tabLst/>
              <a:defRPr sz="1200" b="0" i="0">
                <a:latin typeface="Arial Nova" panose="020B0504020202020204" pitchFamily="34" charset="0"/>
              </a:defRPr>
            </a:lvl1pPr>
          </a:lstStyle>
          <a:p>
            <a:pPr lvl="0"/>
            <a:r>
              <a:rPr lang="en-GB" dirty="0"/>
              <a:t>CLICK TO EDIT</a:t>
            </a:r>
          </a:p>
        </p:txBody>
      </p:sp>
      <p:sp>
        <p:nvSpPr>
          <p:cNvPr id="29" name="Text Placeholder 3">
            <a:extLst>
              <a:ext uri="{FF2B5EF4-FFF2-40B4-BE49-F238E27FC236}">
                <a16:creationId xmlns:a16="http://schemas.microsoft.com/office/drawing/2014/main" id="{01BCA688-A058-F243-8425-05F6625FEC0F}"/>
              </a:ext>
            </a:extLst>
          </p:cNvPr>
          <p:cNvSpPr>
            <a:spLocks noGrp="1"/>
          </p:cNvSpPr>
          <p:nvPr>
            <p:ph type="body" sz="quarter" idx="20" hasCustomPrompt="1"/>
          </p:nvPr>
        </p:nvSpPr>
        <p:spPr>
          <a:xfrm>
            <a:off x="12414826" y="3390852"/>
            <a:ext cx="982522" cy="1008717"/>
          </a:xfrm>
          <a:prstGeom prst="rect">
            <a:avLst/>
          </a:prstGeom>
        </p:spPr>
        <p:txBody>
          <a:bodyPr l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30" name="Text Placeholder 3">
            <a:extLst>
              <a:ext uri="{FF2B5EF4-FFF2-40B4-BE49-F238E27FC236}">
                <a16:creationId xmlns:a16="http://schemas.microsoft.com/office/drawing/2014/main" id="{DDE02EB0-4B32-8C4A-BD47-2219866C93EC}"/>
              </a:ext>
            </a:extLst>
          </p:cNvPr>
          <p:cNvSpPr>
            <a:spLocks noGrp="1"/>
          </p:cNvSpPr>
          <p:nvPr>
            <p:ph type="body" sz="quarter" idx="21" hasCustomPrompt="1"/>
          </p:nvPr>
        </p:nvSpPr>
        <p:spPr>
          <a:xfrm>
            <a:off x="-5255" y="3498654"/>
            <a:ext cx="1091589" cy="769821"/>
          </a:xfrm>
          <a:prstGeom prst="rect">
            <a:avLst/>
          </a:prstGeom>
        </p:spPr>
        <p:txBody>
          <a:bodyPr lIns="0" rIns="0" anchor="ctr"/>
          <a:lstStyle>
            <a:lvl1pPr marL="13998" indent="-13998" algn="r">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602431"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3B0F84FD-1FFB-C64B-A6D8-C9C3D2C99751}"/>
              </a:ext>
            </a:extLst>
          </p:cNvPr>
          <p:cNvSpPr>
            <a:spLocks noGrp="1"/>
          </p:cNvSpPr>
          <p:nvPr>
            <p:ph type="body" sz="quarter" idx="25" hasCustomPrompt="1"/>
          </p:nvPr>
        </p:nvSpPr>
        <p:spPr>
          <a:xfrm>
            <a:off x="10966364"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5AC5687C-EC89-114A-8EF7-D86D3C7F64D6}"/>
              </a:ext>
            </a:extLst>
          </p:cNvPr>
          <p:cNvSpPr>
            <a:spLocks noGrp="1"/>
          </p:cNvSpPr>
          <p:nvPr>
            <p:ph type="body" sz="quarter" idx="26" hasCustomPrompt="1"/>
          </p:nvPr>
        </p:nvSpPr>
        <p:spPr>
          <a:xfrm>
            <a:off x="602431" y="6642847"/>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1" name="Text Placeholder 3">
            <a:extLst>
              <a:ext uri="{FF2B5EF4-FFF2-40B4-BE49-F238E27FC236}">
                <a16:creationId xmlns:a16="http://schemas.microsoft.com/office/drawing/2014/main" id="{CA8A649D-191B-5C42-8314-2AE444C16203}"/>
              </a:ext>
            </a:extLst>
          </p:cNvPr>
          <p:cNvSpPr>
            <a:spLocks noGrp="1"/>
          </p:cNvSpPr>
          <p:nvPr>
            <p:ph type="body" sz="quarter" idx="27" hasCustomPrompt="1"/>
          </p:nvPr>
        </p:nvSpPr>
        <p:spPr>
          <a:xfrm>
            <a:off x="10966363" y="6642847"/>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2" name="Rectangle 41">
            <a:extLst>
              <a:ext uri="{FF2B5EF4-FFF2-40B4-BE49-F238E27FC236}">
                <a16:creationId xmlns:a16="http://schemas.microsoft.com/office/drawing/2014/main" id="{BF20CF14-1491-5E44-986D-5B3F77D32D7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43" name="Graphic 42">
            <a:extLst>
              <a:ext uri="{FF2B5EF4-FFF2-40B4-BE49-F238E27FC236}">
                <a16:creationId xmlns:a16="http://schemas.microsoft.com/office/drawing/2014/main" id="{8DDEC6AD-2677-5B46-810A-50AFB5D2971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3" name="Picture Placeholder 2">
            <a:extLst>
              <a:ext uri="{FF2B5EF4-FFF2-40B4-BE49-F238E27FC236}">
                <a16:creationId xmlns:a16="http://schemas.microsoft.com/office/drawing/2014/main" id="{3D54C7A9-9C4C-1345-B113-7281167B902C}"/>
              </a:ext>
            </a:extLst>
          </p:cNvPr>
          <p:cNvSpPr>
            <a:spLocks noGrp="1"/>
          </p:cNvSpPr>
          <p:nvPr>
            <p:ph type="pic" sz="quarter" idx="28" hasCustomPrompt="1"/>
          </p:nvPr>
        </p:nvSpPr>
        <p:spPr>
          <a:xfrm>
            <a:off x="2981429" y="1555603"/>
            <a:ext cx="3694540" cy="2338286"/>
          </a:xfrm>
          <a:prstGeom prst="rect">
            <a:avLst/>
          </a:prstGeom>
        </p:spPr>
        <p:txBody>
          <a:bodyPr anchor="ctr"/>
          <a:lstStyle>
            <a:lvl1pPr marL="0" indent="0" algn="ctr">
              <a:buNone/>
              <a:defRPr/>
            </a:lvl1pPr>
          </a:lstStyle>
          <a:p>
            <a:r>
              <a:rPr lang="en-US" dirty="0"/>
              <a:t>IMG</a:t>
            </a:r>
          </a:p>
        </p:txBody>
      </p:sp>
      <p:sp>
        <p:nvSpPr>
          <p:cNvPr id="23" name="Picture Placeholder 2">
            <a:extLst>
              <a:ext uri="{FF2B5EF4-FFF2-40B4-BE49-F238E27FC236}">
                <a16:creationId xmlns:a16="http://schemas.microsoft.com/office/drawing/2014/main" id="{010B2D19-6878-F448-90E6-9DAA1AA40CF8}"/>
              </a:ext>
            </a:extLst>
          </p:cNvPr>
          <p:cNvSpPr>
            <a:spLocks noGrp="1"/>
          </p:cNvSpPr>
          <p:nvPr>
            <p:ph type="pic" sz="quarter" idx="29" hasCustomPrompt="1"/>
          </p:nvPr>
        </p:nvSpPr>
        <p:spPr>
          <a:xfrm>
            <a:off x="2974302" y="3901548"/>
            <a:ext cx="3694540" cy="2358713"/>
          </a:xfrm>
          <a:prstGeom prst="rect">
            <a:avLst/>
          </a:prstGeom>
        </p:spPr>
        <p:txBody>
          <a:bodyPr anchor="ctr"/>
          <a:lstStyle>
            <a:lvl1pPr marL="0" indent="0" algn="ctr">
              <a:buNone/>
              <a:defRPr/>
            </a:lvl1pPr>
          </a:lstStyle>
          <a:p>
            <a:r>
              <a:rPr lang="en-US" dirty="0"/>
              <a:t>IMG</a:t>
            </a:r>
          </a:p>
        </p:txBody>
      </p:sp>
      <p:sp>
        <p:nvSpPr>
          <p:cNvPr id="24" name="Picture Placeholder 2">
            <a:extLst>
              <a:ext uri="{FF2B5EF4-FFF2-40B4-BE49-F238E27FC236}">
                <a16:creationId xmlns:a16="http://schemas.microsoft.com/office/drawing/2014/main" id="{CDD3C53F-6C55-844F-8563-D0D70F595E2B}"/>
              </a:ext>
            </a:extLst>
          </p:cNvPr>
          <p:cNvSpPr>
            <a:spLocks noGrp="1"/>
          </p:cNvSpPr>
          <p:nvPr>
            <p:ph type="pic" sz="quarter" idx="30" hasCustomPrompt="1"/>
          </p:nvPr>
        </p:nvSpPr>
        <p:spPr>
          <a:xfrm>
            <a:off x="6687610" y="1556086"/>
            <a:ext cx="3694540" cy="2338286"/>
          </a:xfrm>
          <a:prstGeom prst="rect">
            <a:avLst/>
          </a:prstGeom>
        </p:spPr>
        <p:txBody>
          <a:bodyPr anchor="ctr"/>
          <a:lstStyle>
            <a:lvl1pPr marL="0" indent="0" algn="ctr">
              <a:buNone/>
              <a:defRPr/>
            </a:lvl1pPr>
          </a:lstStyle>
          <a:p>
            <a:r>
              <a:rPr lang="en-US" dirty="0"/>
              <a:t>IMG</a:t>
            </a:r>
          </a:p>
        </p:txBody>
      </p:sp>
      <p:sp>
        <p:nvSpPr>
          <p:cNvPr id="26" name="Picture Placeholder 2">
            <a:extLst>
              <a:ext uri="{FF2B5EF4-FFF2-40B4-BE49-F238E27FC236}">
                <a16:creationId xmlns:a16="http://schemas.microsoft.com/office/drawing/2014/main" id="{9E1B3765-0FB7-CB4B-B299-7F0AD642A77B}"/>
              </a:ext>
            </a:extLst>
          </p:cNvPr>
          <p:cNvSpPr>
            <a:spLocks noGrp="1"/>
          </p:cNvSpPr>
          <p:nvPr>
            <p:ph type="pic" sz="quarter" idx="31" hasCustomPrompt="1"/>
          </p:nvPr>
        </p:nvSpPr>
        <p:spPr>
          <a:xfrm>
            <a:off x="6687610" y="3901548"/>
            <a:ext cx="3694540" cy="2358713"/>
          </a:xfrm>
          <a:prstGeom prst="rect">
            <a:avLst/>
          </a:prstGeom>
        </p:spPr>
        <p:txBody>
          <a:bodyPr anchor="ctr"/>
          <a:lstStyle>
            <a:lvl1pPr marL="0" indent="0" algn="ctr">
              <a:buNone/>
              <a:defRPr/>
            </a:lvl1pPr>
          </a:lstStyle>
          <a:p>
            <a:r>
              <a:rPr lang="en-US" dirty="0"/>
              <a:t>IMG</a:t>
            </a:r>
          </a:p>
        </p:txBody>
      </p:sp>
      <p:sp>
        <p:nvSpPr>
          <p:cNvPr id="5" name="Text Placeholder 4">
            <a:extLst>
              <a:ext uri="{FF2B5EF4-FFF2-40B4-BE49-F238E27FC236}">
                <a16:creationId xmlns:a16="http://schemas.microsoft.com/office/drawing/2014/main" id="{CF088926-3858-E84E-A612-41C79432D859}"/>
              </a:ext>
            </a:extLst>
          </p:cNvPr>
          <p:cNvSpPr>
            <a:spLocks noGrp="1"/>
          </p:cNvSpPr>
          <p:nvPr>
            <p:ph type="body" sz="quarter" idx="32"/>
          </p:nvPr>
        </p:nvSpPr>
        <p:spPr>
          <a:xfrm>
            <a:off x="1132289" y="1555749"/>
            <a:ext cx="1581150" cy="1862813"/>
          </a:xfrm>
          <a:prstGeom prst="rect">
            <a:avLst/>
          </a:prstGeom>
        </p:spPr>
        <p:txBody>
          <a:bodyPr/>
          <a:lstStyle>
            <a:lvl1pPr marL="0" indent="0">
              <a:lnSpc>
                <a:spcPct val="100000"/>
              </a:lnSpc>
              <a:spcBef>
                <a:spcPts val="600"/>
              </a:spcBef>
              <a:buNone/>
              <a:defRPr sz="1200" b="1"/>
            </a:lvl1pPr>
            <a:lvl2pPr marL="503926" indent="0">
              <a:spcBef>
                <a:spcPts val="600"/>
              </a:spcBef>
              <a:buNone/>
              <a:defRPr sz="1600"/>
            </a:lvl2pPr>
            <a:lvl3pPr marL="1007852" indent="0">
              <a:spcBef>
                <a:spcPts val="600"/>
              </a:spcBef>
              <a:buNone/>
              <a:defRPr sz="1600"/>
            </a:lvl3pPr>
            <a:lvl4pPr marL="1511777" indent="0">
              <a:spcBef>
                <a:spcPts val="600"/>
              </a:spcBef>
              <a:buNone/>
              <a:defRPr sz="1600"/>
            </a:lvl4pPr>
            <a:lvl5pPr marL="2015703" indent="0">
              <a:spcBef>
                <a:spcPts val="600"/>
              </a:spcBef>
              <a:buNone/>
              <a:defRPr sz="1600"/>
            </a:lvl5pPr>
          </a:lstStyle>
          <a:p>
            <a:pPr lvl="0"/>
            <a:r>
              <a:rPr lang="en-GB" dirty="0"/>
              <a:t>Click to edit</a:t>
            </a:r>
            <a:endParaRPr lang="en-US" dirty="0"/>
          </a:p>
        </p:txBody>
      </p:sp>
      <p:sp>
        <p:nvSpPr>
          <p:cNvPr id="33" name="Text Placeholder 4">
            <a:extLst>
              <a:ext uri="{FF2B5EF4-FFF2-40B4-BE49-F238E27FC236}">
                <a16:creationId xmlns:a16="http://schemas.microsoft.com/office/drawing/2014/main" id="{C63130F5-522E-7740-B40A-C4FF272C1F8C}"/>
              </a:ext>
            </a:extLst>
          </p:cNvPr>
          <p:cNvSpPr>
            <a:spLocks noGrp="1"/>
          </p:cNvSpPr>
          <p:nvPr>
            <p:ph type="body" sz="quarter" idx="33"/>
          </p:nvPr>
        </p:nvSpPr>
        <p:spPr>
          <a:xfrm>
            <a:off x="1132289" y="4427286"/>
            <a:ext cx="1581150" cy="1862813"/>
          </a:xfrm>
          <a:prstGeom prst="rect">
            <a:avLst/>
          </a:prstGeom>
        </p:spPr>
        <p:txBody>
          <a:bodyPr anchor="b"/>
          <a:lstStyle>
            <a:lvl1pPr marL="0" indent="0">
              <a:lnSpc>
                <a:spcPct val="100000"/>
              </a:lnSpc>
              <a:spcBef>
                <a:spcPts val="600"/>
              </a:spcBef>
              <a:buNone/>
              <a:defRPr sz="1200" b="1"/>
            </a:lvl1pPr>
            <a:lvl2pPr marL="503926" indent="0">
              <a:spcBef>
                <a:spcPts val="600"/>
              </a:spcBef>
              <a:buNone/>
              <a:defRPr sz="1600"/>
            </a:lvl2pPr>
            <a:lvl3pPr marL="1007852" indent="0">
              <a:spcBef>
                <a:spcPts val="600"/>
              </a:spcBef>
              <a:buNone/>
              <a:defRPr sz="1600"/>
            </a:lvl3pPr>
            <a:lvl4pPr marL="1511777" indent="0">
              <a:spcBef>
                <a:spcPts val="600"/>
              </a:spcBef>
              <a:buNone/>
              <a:defRPr sz="1600"/>
            </a:lvl4pPr>
            <a:lvl5pPr marL="2015703" indent="0">
              <a:spcBef>
                <a:spcPts val="600"/>
              </a:spcBef>
              <a:buNone/>
              <a:defRPr sz="1600"/>
            </a:lvl5pPr>
          </a:lstStyle>
          <a:p>
            <a:pPr lvl="0"/>
            <a:r>
              <a:rPr lang="en-GB" dirty="0"/>
              <a:t>Click to edit</a:t>
            </a:r>
            <a:endParaRPr lang="en-US" dirty="0"/>
          </a:p>
        </p:txBody>
      </p:sp>
      <p:sp>
        <p:nvSpPr>
          <p:cNvPr id="40" name="Text Placeholder 4">
            <a:extLst>
              <a:ext uri="{FF2B5EF4-FFF2-40B4-BE49-F238E27FC236}">
                <a16:creationId xmlns:a16="http://schemas.microsoft.com/office/drawing/2014/main" id="{59858790-0D1F-3846-8BB3-856B03D7F395}"/>
              </a:ext>
            </a:extLst>
          </p:cNvPr>
          <p:cNvSpPr>
            <a:spLocks noGrp="1"/>
          </p:cNvSpPr>
          <p:nvPr>
            <p:ph type="body" sz="quarter" idx="34"/>
          </p:nvPr>
        </p:nvSpPr>
        <p:spPr>
          <a:xfrm>
            <a:off x="10629214" y="1555749"/>
            <a:ext cx="1734085" cy="1862813"/>
          </a:xfrm>
          <a:prstGeom prst="rect">
            <a:avLst/>
          </a:prstGeom>
        </p:spPr>
        <p:txBody>
          <a:bodyPr/>
          <a:lstStyle>
            <a:lvl1pPr marL="0" indent="0">
              <a:lnSpc>
                <a:spcPct val="100000"/>
              </a:lnSpc>
              <a:spcBef>
                <a:spcPts val="600"/>
              </a:spcBef>
              <a:buNone/>
              <a:defRPr sz="1200" b="1"/>
            </a:lvl1pPr>
            <a:lvl2pPr marL="503926" indent="0">
              <a:spcBef>
                <a:spcPts val="600"/>
              </a:spcBef>
              <a:buNone/>
              <a:defRPr sz="1600"/>
            </a:lvl2pPr>
            <a:lvl3pPr marL="1007852" indent="0">
              <a:spcBef>
                <a:spcPts val="600"/>
              </a:spcBef>
              <a:buNone/>
              <a:defRPr sz="1600"/>
            </a:lvl3pPr>
            <a:lvl4pPr marL="1511777" indent="0">
              <a:spcBef>
                <a:spcPts val="600"/>
              </a:spcBef>
              <a:buNone/>
              <a:defRPr sz="1600"/>
            </a:lvl4pPr>
            <a:lvl5pPr marL="2015703" indent="0">
              <a:spcBef>
                <a:spcPts val="600"/>
              </a:spcBef>
              <a:buNone/>
              <a:defRPr sz="1600"/>
            </a:lvl5pPr>
          </a:lstStyle>
          <a:p>
            <a:pPr lvl="0"/>
            <a:r>
              <a:rPr lang="en-GB" dirty="0"/>
              <a:t>Click to edit</a:t>
            </a:r>
            <a:endParaRPr lang="en-US" dirty="0"/>
          </a:p>
        </p:txBody>
      </p:sp>
      <p:sp>
        <p:nvSpPr>
          <p:cNvPr id="44" name="Text Placeholder 4">
            <a:extLst>
              <a:ext uri="{FF2B5EF4-FFF2-40B4-BE49-F238E27FC236}">
                <a16:creationId xmlns:a16="http://schemas.microsoft.com/office/drawing/2014/main" id="{03057890-D82E-BA4F-A039-10642FEF8E80}"/>
              </a:ext>
            </a:extLst>
          </p:cNvPr>
          <p:cNvSpPr>
            <a:spLocks noGrp="1"/>
          </p:cNvSpPr>
          <p:nvPr>
            <p:ph type="body" sz="quarter" idx="35"/>
          </p:nvPr>
        </p:nvSpPr>
        <p:spPr>
          <a:xfrm>
            <a:off x="10629215" y="4427286"/>
            <a:ext cx="1734084" cy="1862813"/>
          </a:xfrm>
          <a:prstGeom prst="rect">
            <a:avLst/>
          </a:prstGeom>
        </p:spPr>
        <p:txBody>
          <a:bodyPr anchor="b"/>
          <a:lstStyle>
            <a:lvl1pPr marL="0" indent="0">
              <a:lnSpc>
                <a:spcPct val="100000"/>
              </a:lnSpc>
              <a:spcBef>
                <a:spcPts val="600"/>
              </a:spcBef>
              <a:buNone/>
              <a:defRPr sz="1200" b="1"/>
            </a:lvl1pPr>
            <a:lvl2pPr marL="503926" indent="0">
              <a:spcBef>
                <a:spcPts val="600"/>
              </a:spcBef>
              <a:buNone/>
              <a:defRPr sz="1600"/>
            </a:lvl2pPr>
            <a:lvl3pPr marL="1007852" indent="0">
              <a:spcBef>
                <a:spcPts val="600"/>
              </a:spcBef>
              <a:buNone/>
              <a:defRPr sz="1600"/>
            </a:lvl3pPr>
            <a:lvl4pPr marL="1511777" indent="0">
              <a:spcBef>
                <a:spcPts val="600"/>
              </a:spcBef>
              <a:buNone/>
              <a:defRPr sz="1600"/>
            </a:lvl4pPr>
            <a:lvl5pPr marL="2015703" indent="0">
              <a:spcBef>
                <a:spcPts val="600"/>
              </a:spcBef>
              <a:buNone/>
              <a:defRPr sz="1600"/>
            </a:lvl5pPr>
          </a:lstStyle>
          <a:p>
            <a:pPr lvl="0"/>
            <a:r>
              <a:rPr lang="en-GB" dirty="0"/>
              <a:t>Click to edit</a:t>
            </a:r>
            <a:endParaRPr lang="en-US" dirty="0"/>
          </a:p>
        </p:txBody>
      </p:sp>
      <p:cxnSp>
        <p:nvCxnSpPr>
          <p:cNvPr id="45" name="Straight Arrow Connector 44">
            <a:extLst>
              <a:ext uri="{FF2B5EF4-FFF2-40B4-BE49-F238E27FC236}">
                <a16:creationId xmlns:a16="http://schemas.microsoft.com/office/drawing/2014/main" id="{BC615DEB-BE82-D640-9BC2-A4A1CF841B4B}"/>
              </a:ext>
            </a:extLst>
          </p:cNvPr>
          <p:cNvCxnSpPr>
            <a:cxnSpLocks/>
          </p:cNvCxnSpPr>
          <p:nvPr userDrawn="1"/>
        </p:nvCxnSpPr>
        <p:spPr>
          <a:xfrm flipH="1">
            <a:off x="1258898" y="3895458"/>
            <a:ext cx="10958693"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69FBE03-36FC-834F-9D99-7255B54C0558}"/>
              </a:ext>
            </a:extLst>
          </p:cNvPr>
          <p:cNvCxnSpPr>
            <a:cxnSpLocks/>
          </p:cNvCxnSpPr>
          <p:nvPr userDrawn="1"/>
        </p:nvCxnSpPr>
        <p:spPr>
          <a:xfrm flipV="1">
            <a:off x="6675969" y="1299412"/>
            <a:ext cx="0" cy="5173577"/>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26000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Map A / Top Left">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5" name="Rectangle: Diagonal Corners Snipped 1">
            <a:extLst>
              <a:ext uri="{FF2B5EF4-FFF2-40B4-BE49-F238E27FC236}">
                <a16:creationId xmlns:a16="http://schemas.microsoft.com/office/drawing/2014/main" id="{0CE7F96B-7A87-7048-B468-C1E648707B32}"/>
              </a:ext>
            </a:extLst>
          </p:cNvPr>
          <p:cNvSpPr/>
          <p:nvPr userDrawn="1"/>
        </p:nvSpPr>
        <p:spPr>
          <a:xfrm rot="10800000">
            <a:off x="1017794" y="898862"/>
            <a:ext cx="11977384" cy="6261407"/>
          </a:xfrm>
          <a:prstGeom prst="snip2DiagRect">
            <a:avLst>
              <a:gd name="adj1" fmla="val 0"/>
              <a:gd name="adj2" fmla="val 19347"/>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flipH="1">
            <a:off x="2212259" y="7160294"/>
            <a:ext cx="10802133"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12094886" y="898837"/>
            <a:ext cx="993146" cy="605496"/>
          </a:xfrm>
          <a:prstGeom prst="rect">
            <a:avLst/>
          </a:prstGeom>
        </p:spPr>
        <p:txBody>
          <a:bodyPr lIns="0" tIns="36000" rIns="36000" bIns="36000"/>
          <a:lstStyle>
            <a:lvl1pPr marL="13998" indent="-13998" algn="r">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30" name="Text Placeholder 3">
            <a:extLst>
              <a:ext uri="{FF2B5EF4-FFF2-40B4-BE49-F238E27FC236}">
                <a16:creationId xmlns:a16="http://schemas.microsoft.com/office/drawing/2014/main" id="{DDE02EB0-4B32-8C4A-BD47-2219866C93EC}"/>
              </a:ext>
            </a:extLst>
          </p:cNvPr>
          <p:cNvSpPr>
            <a:spLocks noGrp="1"/>
          </p:cNvSpPr>
          <p:nvPr>
            <p:ph type="body" sz="quarter" idx="21" hasCustomPrompt="1"/>
          </p:nvPr>
        </p:nvSpPr>
        <p:spPr>
          <a:xfrm>
            <a:off x="232733" y="6838231"/>
            <a:ext cx="1570121" cy="614098"/>
          </a:xfrm>
          <a:prstGeom prst="rect">
            <a:avLst/>
          </a:prstGeom>
        </p:spPr>
        <p:txBody>
          <a:bodyPr lIns="0" rIns="0" anchor="ctr"/>
          <a:lstStyle>
            <a:lvl1pPr marL="13998" indent="-13998" algn="r">
              <a:lnSpc>
                <a:spcPct val="100000"/>
              </a:lnSpc>
              <a:spcBef>
                <a:spcPts val="0"/>
              </a:spcBef>
              <a:buNone/>
              <a:tabLst/>
              <a:defRPr sz="1200" b="0"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flipV="1">
            <a:off x="13014392" y="2109020"/>
            <a:ext cx="0" cy="505125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681943"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cxnSp>
        <p:nvCxnSpPr>
          <p:cNvPr id="7" name="Straight Connector 6">
            <a:extLst>
              <a:ext uri="{FF2B5EF4-FFF2-40B4-BE49-F238E27FC236}">
                <a16:creationId xmlns:a16="http://schemas.microsoft.com/office/drawing/2014/main" id="{6385626A-7A24-1047-B063-E5BA380CB875}"/>
              </a:ext>
            </a:extLst>
          </p:cNvPr>
          <p:cNvCxnSpPr>
            <a:cxnSpLocks/>
          </p:cNvCxnSpPr>
          <p:nvPr userDrawn="1"/>
        </p:nvCxnSpPr>
        <p:spPr>
          <a:xfrm>
            <a:off x="13014392" y="7160270"/>
            <a:ext cx="210274"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00B05ACA-564F-2A49-B084-DE2E5B3CA529}"/>
              </a:ext>
            </a:extLst>
          </p:cNvPr>
          <p:cNvCxnSpPr>
            <a:cxnSpLocks/>
          </p:cNvCxnSpPr>
          <p:nvPr userDrawn="1"/>
        </p:nvCxnSpPr>
        <p:spPr>
          <a:xfrm flipV="1">
            <a:off x="13013081" y="7160270"/>
            <a:ext cx="0" cy="196658"/>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3DFD36D1-7BE5-C24D-AAF4-E5264ADAD429}"/>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1266226A-BDC5-A742-B1C4-2830C7D7C2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8071216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Map A / Top Right">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42" name="Rectangle: Diagonal Corners Snipped 1">
            <a:extLst>
              <a:ext uri="{FF2B5EF4-FFF2-40B4-BE49-F238E27FC236}">
                <a16:creationId xmlns:a16="http://schemas.microsoft.com/office/drawing/2014/main" id="{DB214BA7-A603-8C41-96A9-B0F7C6D4D9D4}"/>
              </a:ext>
            </a:extLst>
          </p:cNvPr>
          <p:cNvSpPr/>
          <p:nvPr userDrawn="1"/>
        </p:nvSpPr>
        <p:spPr>
          <a:xfrm rot="10800000" flipH="1">
            <a:off x="695419" y="898862"/>
            <a:ext cx="11977384" cy="6261407"/>
          </a:xfrm>
          <a:prstGeom prst="snip2DiagRect">
            <a:avLst>
              <a:gd name="adj1" fmla="val 0"/>
              <a:gd name="adj2" fmla="val 19347"/>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a:off x="676206" y="7160294"/>
            <a:ext cx="10798039"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flipV="1">
            <a:off x="681943" y="2079524"/>
            <a:ext cx="0" cy="5080746"/>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11046035"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3" name="Text Placeholder 3">
            <a:extLst>
              <a:ext uri="{FF2B5EF4-FFF2-40B4-BE49-F238E27FC236}">
                <a16:creationId xmlns:a16="http://schemas.microsoft.com/office/drawing/2014/main" id="{08C59666-1752-3346-A863-555BB9C286E5}"/>
              </a:ext>
            </a:extLst>
          </p:cNvPr>
          <p:cNvSpPr>
            <a:spLocks noGrp="1"/>
          </p:cNvSpPr>
          <p:nvPr>
            <p:ph type="body" sz="quarter" idx="18" hasCustomPrompt="1"/>
          </p:nvPr>
        </p:nvSpPr>
        <p:spPr>
          <a:xfrm>
            <a:off x="676206" y="898837"/>
            <a:ext cx="836872" cy="431223"/>
          </a:xfrm>
          <a:prstGeom prst="rect">
            <a:avLst/>
          </a:prstGeom>
        </p:spPr>
        <p:txBody>
          <a:bodyPr lIns="0"/>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44" name="Text Placeholder 3">
            <a:extLst>
              <a:ext uri="{FF2B5EF4-FFF2-40B4-BE49-F238E27FC236}">
                <a16:creationId xmlns:a16="http://schemas.microsoft.com/office/drawing/2014/main" id="{90686B89-DAC2-FC4E-A60C-218AB89B53C8}"/>
              </a:ext>
            </a:extLst>
          </p:cNvPr>
          <p:cNvSpPr>
            <a:spLocks noGrp="1"/>
          </p:cNvSpPr>
          <p:nvPr>
            <p:ph type="body" sz="quarter" idx="21" hasCustomPrompt="1"/>
          </p:nvPr>
        </p:nvSpPr>
        <p:spPr>
          <a:xfrm>
            <a:off x="11671156" y="6838231"/>
            <a:ext cx="1570121" cy="614098"/>
          </a:xfrm>
          <a:prstGeom prst="rect">
            <a:avLst/>
          </a:prstGeom>
        </p:spPr>
        <p:txBody>
          <a:bodyPr lIns="0" r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cxnSp>
        <p:nvCxnSpPr>
          <p:cNvPr id="45" name="Straight Connector 44">
            <a:extLst>
              <a:ext uri="{FF2B5EF4-FFF2-40B4-BE49-F238E27FC236}">
                <a16:creationId xmlns:a16="http://schemas.microsoft.com/office/drawing/2014/main" id="{ED74B38B-781F-1E4C-929F-BEBBF4C0A7A9}"/>
              </a:ext>
            </a:extLst>
          </p:cNvPr>
          <p:cNvCxnSpPr>
            <a:cxnSpLocks/>
          </p:cNvCxnSpPr>
          <p:nvPr userDrawn="1"/>
        </p:nvCxnSpPr>
        <p:spPr>
          <a:xfrm>
            <a:off x="481430" y="7159801"/>
            <a:ext cx="210274"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B0FABFD9-B022-E342-80A9-1E4D9031F53D}"/>
              </a:ext>
            </a:extLst>
          </p:cNvPr>
          <p:cNvCxnSpPr>
            <a:cxnSpLocks/>
          </p:cNvCxnSpPr>
          <p:nvPr userDrawn="1"/>
        </p:nvCxnSpPr>
        <p:spPr>
          <a:xfrm flipV="1">
            <a:off x="676206" y="7159801"/>
            <a:ext cx="0" cy="196658"/>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35F4591B-AAD9-DD42-A8B8-55C3F0FA856B}"/>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50" name="Graphic 49">
            <a:extLst>
              <a:ext uri="{FF2B5EF4-FFF2-40B4-BE49-F238E27FC236}">
                <a16:creationId xmlns:a16="http://schemas.microsoft.com/office/drawing/2014/main" id="{3D9B46AD-243B-9B40-95F7-14E0B9E385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2320290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Map A / Bottom Right">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42" name="Rectangle: Diagonal Corners Snipped 1">
            <a:extLst>
              <a:ext uri="{FF2B5EF4-FFF2-40B4-BE49-F238E27FC236}">
                <a16:creationId xmlns:a16="http://schemas.microsoft.com/office/drawing/2014/main" id="{DB214BA7-A603-8C41-96A9-B0F7C6D4D9D4}"/>
              </a:ext>
            </a:extLst>
          </p:cNvPr>
          <p:cNvSpPr/>
          <p:nvPr userDrawn="1"/>
        </p:nvSpPr>
        <p:spPr>
          <a:xfrm rot="10800000" flipH="1" flipV="1">
            <a:off x="695419" y="898862"/>
            <a:ext cx="11977384" cy="6261407"/>
          </a:xfrm>
          <a:prstGeom prst="snip2DiagRect">
            <a:avLst>
              <a:gd name="adj1" fmla="val 0"/>
              <a:gd name="adj2" fmla="val 19347"/>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a:off x="681943" y="898837"/>
            <a:ext cx="10792302"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a:off x="681943" y="898837"/>
            <a:ext cx="0" cy="5183694"/>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11046035" y="6910142"/>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3" name="Text Placeholder 3">
            <a:extLst>
              <a:ext uri="{FF2B5EF4-FFF2-40B4-BE49-F238E27FC236}">
                <a16:creationId xmlns:a16="http://schemas.microsoft.com/office/drawing/2014/main" id="{08C59666-1752-3346-A863-555BB9C286E5}"/>
              </a:ext>
            </a:extLst>
          </p:cNvPr>
          <p:cNvSpPr>
            <a:spLocks noGrp="1"/>
          </p:cNvSpPr>
          <p:nvPr>
            <p:ph type="body" sz="quarter" idx="18" hasCustomPrompt="1"/>
          </p:nvPr>
        </p:nvSpPr>
        <p:spPr>
          <a:xfrm>
            <a:off x="11924634" y="541735"/>
            <a:ext cx="1267953" cy="714229"/>
          </a:xfrm>
          <a:prstGeom prst="rect">
            <a:avLst/>
          </a:prstGeom>
        </p:spPr>
        <p:txBody>
          <a:bodyPr l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44" name="Text Placeholder 3">
            <a:extLst>
              <a:ext uri="{FF2B5EF4-FFF2-40B4-BE49-F238E27FC236}">
                <a16:creationId xmlns:a16="http://schemas.microsoft.com/office/drawing/2014/main" id="{90686B89-DAC2-FC4E-A60C-218AB89B53C8}"/>
              </a:ext>
            </a:extLst>
          </p:cNvPr>
          <p:cNvSpPr>
            <a:spLocks noGrp="1"/>
          </p:cNvSpPr>
          <p:nvPr>
            <p:ph type="body" sz="quarter" idx="21" hasCustomPrompt="1"/>
          </p:nvPr>
        </p:nvSpPr>
        <p:spPr>
          <a:xfrm>
            <a:off x="631236" y="6838231"/>
            <a:ext cx="893915" cy="614098"/>
          </a:xfrm>
          <a:prstGeom prst="rect">
            <a:avLst/>
          </a:prstGeom>
        </p:spPr>
        <p:txBody>
          <a:bodyPr lIns="0" r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cxnSp>
        <p:nvCxnSpPr>
          <p:cNvPr id="19" name="Straight Connector 18">
            <a:extLst>
              <a:ext uri="{FF2B5EF4-FFF2-40B4-BE49-F238E27FC236}">
                <a16:creationId xmlns:a16="http://schemas.microsoft.com/office/drawing/2014/main" id="{C6F498F7-F6F6-414D-97F6-B0B46D877A9B}"/>
              </a:ext>
            </a:extLst>
          </p:cNvPr>
          <p:cNvCxnSpPr>
            <a:cxnSpLocks/>
          </p:cNvCxnSpPr>
          <p:nvPr userDrawn="1"/>
        </p:nvCxnSpPr>
        <p:spPr>
          <a:xfrm>
            <a:off x="478255" y="900773"/>
            <a:ext cx="210274"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9BB34E8-9435-9B43-A1BE-FD4E0F6967B6}"/>
              </a:ext>
            </a:extLst>
          </p:cNvPr>
          <p:cNvCxnSpPr>
            <a:cxnSpLocks/>
          </p:cNvCxnSpPr>
          <p:nvPr userDrawn="1"/>
        </p:nvCxnSpPr>
        <p:spPr>
          <a:xfrm flipV="1">
            <a:off x="676206" y="714375"/>
            <a:ext cx="0" cy="181023"/>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4FDEEC37-897C-7042-A719-14E72B206A39}"/>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7117CDDB-7B1E-264A-A8EE-5F56D9E413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53113761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Map A / Bottom Left">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42" name="Rectangle: Diagonal Corners Snipped 1">
            <a:extLst>
              <a:ext uri="{FF2B5EF4-FFF2-40B4-BE49-F238E27FC236}">
                <a16:creationId xmlns:a16="http://schemas.microsoft.com/office/drawing/2014/main" id="{DB214BA7-A603-8C41-96A9-B0F7C6D4D9D4}"/>
              </a:ext>
            </a:extLst>
          </p:cNvPr>
          <p:cNvSpPr/>
          <p:nvPr userDrawn="1"/>
        </p:nvSpPr>
        <p:spPr>
          <a:xfrm rot="10800000" flipH="1">
            <a:off x="695419" y="898862"/>
            <a:ext cx="11977384" cy="6261407"/>
          </a:xfrm>
          <a:prstGeom prst="snip2DiagRect">
            <a:avLst>
              <a:gd name="adj1" fmla="val 0"/>
              <a:gd name="adj2" fmla="val 19347"/>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flipH="1">
            <a:off x="1880501" y="898837"/>
            <a:ext cx="10792302"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a:off x="12672803" y="898837"/>
            <a:ext cx="0" cy="5183694"/>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367149" y="6910142"/>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3" name="Text Placeholder 3">
            <a:extLst>
              <a:ext uri="{FF2B5EF4-FFF2-40B4-BE49-F238E27FC236}">
                <a16:creationId xmlns:a16="http://schemas.microsoft.com/office/drawing/2014/main" id="{08C59666-1752-3346-A863-555BB9C286E5}"/>
              </a:ext>
            </a:extLst>
          </p:cNvPr>
          <p:cNvSpPr>
            <a:spLocks noGrp="1"/>
          </p:cNvSpPr>
          <p:nvPr>
            <p:ph type="body" sz="quarter" idx="18" hasCustomPrompt="1"/>
          </p:nvPr>
        </p:nvSpPr>
        <p:spPr>
          <a:xfrm>
            <a:off x="680427" y="559414"/>
            <a:ext cx="953713" cy="793588"/>
          </a:xfrm>
          <a:prstGeom prst="rect">
            <a:avLst/>
          </a:prstGeom>
        </p:spPr>
        <p:txBody>
          <a:bodyPr l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44" name="Text Placeholder 3">
            <a:extLst>
              <a:ext uri="{FF2B5EF4-FFF2-40B4-BE49-F238E27FC236}">
                <a16:creationId xmlns:a16="http://schemas.microsoft.com/office/drawing/2014/main" id="{90686B89-DAC2-FC4E-A60C-218AB89B53C8}"/>
              </a:ext>
            </a:extLst>
          </p:cNvPr>
          <p:cNvSpPr>
            <a:spLocks noGrp="1"/>
          </p:cNvSpPr>
          <p:nvPr>
            <p:ph type="body" sz="quarter" idx="21" hasCustomPrompt="1"/>
          </p:nvPr>
        </p:nvSpPr>
        <p:spPr>
          <a:xfrm>
            <a:off x="11827246" y="6550702"/>
            <a:ext cx="915524" cy="916617"/>
          </a:xfrm>
          <a:prstGeom prst="rect">
            <a:avLst/>
          </a:prstGeom>
        </p:spPr>
        <p:txBody>
          <a:bodyPr lIns="0" rIns="0" anchor="ctr"/>
          <a:lstStyle>
            <a:lvl1pPr marL="13998" indent="-13998" algn="r">
              <a:lnSpc>
                <a:spcPct val="100000"/>
              </a:lnSpc>
              <a:spcBef>
                <a:spcPts val="0"/>
              </a:spcBef>
              <a:buNone/>
              <a:tabLst/>
              <a:defRPr sz="1200" b="0" i="0">
                <a:latin typeface="Arial Nova" panose="020B0504020202020204" pitchFamily="34" charset="0"/>
              </a:defRPr>
            </a:lvl1pPr>
          </a:lstStyle>
          <a:p>
            <a:pPr lvl="0"/>
            <a:r>
              <a:rPr lang="en-GB" dirty="0"/>
              <a:t>CLICK TO EDIT</a:t>
            </a:r>
          </a:p>
        </p:txBody>
      </p:sp>
      <p:cxnSp>
        <p:nvCxnSpPr>
          <p:cNvPr id="19" name="Straight Connector 18">
            <a:extLst>
              <a:ext uri="{FF2B5EF4-FFF2-40B4-BE49-F238E27FC236}">
                <a16:creationId xmlns:a16="http://schemas.microsoft.com/office/drawing/2014/main" id="{C6F498F7-F6F6-414D-97F6-B0B46D877A9B}"/>
              </a:ext>
            </a:extLst>
          </p:cNvPr>
          <p:cNvCxnSpPr>
            <a:cxnSpLocks/>
          </p:cNvCxnSpPr>
          <p:nvPr userDrawn="1"/>
        </p:nvCxnSpPr>
        <p:spPr>
          <a:xfrm>
            <a:off x="12672803" y="897167"/>
            <a:ext cx="210274"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9BB34E8-9435-9B43-A1BE-FD4E0F6967B6}"/>
              </a:ext>
            </a:extLst>
          </p:cNvPr>
          <p:cNvCxnSpPr>
            <a:cxnSpLocks/>
          </p:cNvCxnSpPr>
          <p:nvPr userDrawn="1"/>
        </p:nvCxnSpPr>
        <p:spPr>
          <a:xfrm flipV="1">
            <a:off x="12672803" y="716144"/>
            <a:ext cx="0" cy="181023"/>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D6598B9C-761E-3E48-B07A-E392CF6F5097}"/>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13247B1C-3B69-8C4D-A462-1A6074E106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13296888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Map A / Smaller">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grpSp>
        <p:nvGrpSpPr>
          <p:cNvPr id="2" name="Group 1">
            <a:extLst>
              <a:ext uri="{FF2B5EF4-FFF2-40B4-BE49-F238E27FC236}">
                <a16:creationId xmlns:a16="http://schemas.microsoft.com/office/drawing/2014/main" id="{BE82009B-5579-9143-B529-DE353E8745CD}"/>
              </a:ext>
            </a:extLst>
          </p:cNvPr>
          <p:cNvGrpSpPr/>
          <p:nvPr userDrawn="1"/>
        </p:nvGrpSpPr>
        <p:grpSpPr>
          <a:xfrm>
            <a:off x="2684833" y="1825611"/>
            <a:ext cx="8108185" cy="4139310"/>
            <a:chOff x="894053" y="868100"/>
            <a:chExt cx="11862192" cy="6055768"/>
          </a:xfrm>
        </p:grpSpPr>
        <p:sp>
          <p:nvSpPr>
            <p:cNvPr id="15" name="Rectangle: Diagonal Corners Snipped 1">
              <a:extLst>
                <a:ext uri="{FF2B5EF4-FFF2-40B4-BE49-F238E27FC236}">
                  <a16:creationId xmlns:a16="http://schemas.microsoft.com/office/drawing/2014/main" id="{0CE7F96B-7A87-7048-B468-C1E648707B32}"/>
                </a:ext>
              </a:extLst>
            </p:cNvPr>
            <p:cNvSpPr/>
            <p:nvPr userDrawn="1"/>
          </p:nvSpPr>
          <p:spPr>
            <a:xfrm rot="10800000">
              <a:off x="907192" y="875757"/>
              <a:ext cx="5862855" cy="3019700"/>
            </a:xfrm>
            <a:prstGeom prst="snip2DiagRect">
              <a:avLst>
                <a:gd name="adj1" fmla="val 0"/>
                <a:gd name="adj2" fmla="val 15318"/>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Diagonal Corners Snipped 5">
              <a:extLst>
                <a:ext uri="{FF2B5EF4-FFF2-40B4-BE49-F238E27FC236}">
                  <a16:creationId xmlns:a16="http://schemas.microsoft.com/office/drawing/2014/main" id="{85733B71-AD94-FF46-9B8F-474424B62FA5}"/>
                </a:ext>
              </a:extLst>
            </p:cNvPr>
            <p:cNvSpPr/>
            <p:nvPr userDrawn="1"/>
          </p:nvSpPr>
          <p:spPr>
            <a:xfrm>
              <a:off x="6753422" y="868100"/>
              <a:ext cx="6002823" cy="3019700"/>
            </a:xfrm>
            <a:prstGeom prst="snip2DiagRect">
              <a:avLst>
                <a:gd name="adj1" fmla="val 15232"/>
                <a:gd name="adj2" fmla="val 0"/>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Diagonal Corners Snipped 12">
              <a:extLst>
                <a:ext uri="{FF2B5EF4-FFF2-40B4-BE49-F238E27FC236}">
                  <a16:creationId xmlns:a16="http://schemas.microsoft.com/office/drawing/2014/main" id="{1F09A26F-3E74-CE4B-91A9-A9E3C00B7F78}"/>
                </a:ext>
              </a:extLst>
            </p:cNvPr>
            <p:cNvSpPr/>
            <p:nvPr userDrawn="1"/>
          </p:nvSpPr>
          <p:spPr>
            <a:xfrm>
              <a:off x="6748453" y="3903859"/>
              <a:ext cx="6002823" cy="3019700"/>
            </a:xfrm>
            <a:prstGeom prst="snip2DiagRect">
              <a:avLst>
                <a:gd name="adj1" fmla="val 0"/>
                <a:gd name="adj2" fmla="val 15318"/>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2" name="Rectangle: Diagonal Corners Snipped 18">
              <a:extLst>
                <a:ext uri="{FF2B5EF4-FFF2-40B4-BE49-F238E27FC236}">
                  <a16:creationId xmlns:a16="http://schemas.microsoft.com/office/drawing/2014/main" id="{5463A612-4EE5-DF4F-9A52-FDBEACC95F99}"/>
                </a:ext>
              </a:extLst>
            </p:cNvPr>
            <p:cNvSpPr/>
            <p:nvPr userDrawn="1"/>
          </p:nvSpPr>
          <p:spPr>
            <a:xfrm>
              <a:off x="894053" y="3904168"/>
              <a:ext cx="5862855" cy="3019700"/>
            </a:xfrm>
            <a:prstGeom prst="snip2DiagRect">
              <a:avLst>
                <a:gd name="adj1" fmla="val 15232"/>
                <a:gd name="adj2" fmla="val 0"/>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gr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flipH="1">
            <a:off x="2963916" y="3895458"/>
            <a:ext cx="7535916"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3837442" cy="844576"/>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5836180" y="1376609"/>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28" name="Text Placeholder 3">
            <a:extLst>
              <a:ext uri="{FF2B5EF4-FFF2-40B4-BE49-F238E27FC236}">
                <a16:creationId xmlns:a16="http://schemas.microsoft.com/office/drawing/2014/main" id="{E728F44C-D4B1-3140-9E9E-35EA421CA232}"/>
              </a:ext>
            </a:extLst>
          </p:cNvPr>
          <p:cNvSpPr>
            <a:spLocks noGrp="1"/>
          </p:cNvSpPr>
          <p:nvPr>
            <p:ph type="body" sz="quarter" idx="19" hasCustomPrompt="1"/>
          </p:nvPr>
        </p:nvSpPr>
        <p:spPr>
          <a:xfrm>
            <a:off x="5848747" y="5998837"/>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flipV="1">
            <a:off x="6676651" y="2128346"/>
            <a:ext cx="0" cy="354724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2693813" y="1417429"/>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3B0F84FD-1FFB-C64B-A6D8-C9C3D2C99751}"/>
              </a:ext>
            </a:extLst>
          </p:cNvPr>
          <p:cNvSpPr>
            <a:spLocks noGrp="1"/>
          </p:cNvSpPr>
          <p:nvPr>
            <p:ph type="body" sz="quarter" idx="25" hasCustomPrompt="1"/>
          </p:nvPr>
        </p:nvSpPr>
        <p:spPr>
          <a:xfrm>
            <a:off x="8964152" y="1423491"/>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5AC5687C-EC89-114A-8EF7-D86D3C7F64D6}"/>
              </a:ext>
            </a:extLst>
          </p:cNvPr>
          <p:cNvSpPr>
            <a:spLocks noGrp="1"/>
          </p:cNvSpPr>
          <p:nvPr>
            <p:ph type="body" sz="quarter" idx="26" hasCustomPrompt="1"/>
          </p:nvPr>
        </p:nvSpPr>
        <p:spPr>
          <a:xfrm>
            <a:off x="2684833" y="5964710"/>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1" name="Text Placeholder 3">
            <a:extLst>
              <a:ext uri="{FF2B5EF4-FFF2-40B4-BE49-F238E27FC236}">
                <a16:creationId xmlns:a16="http://schemas.microsoft.com/office/drawing/2014/main" id="{CA8A649D-191B-5C42-8314-2AE444C16203}"/>
              </a:ext>
            </a:extLst>
          </p:cNvPr>
          <p:cNvSpPr>
            <a:spLocks noGrp="1"/>
          </p:cNvSpPr>
          <p:nvPr>
            <p:ph type="body" sz="quarter" idx="27" hasCustomPrompt="1"/>
          </p:nvPr>
        </p:nvSpPr>
        <p:spPr>
          <a:xfrm>
            <a:off x="8975944" y="5975687"/>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2" name="Text Placeholder 3">
            <a:extLst>
              <a:ext uri="{FF2B5EF4-FFF2-40B4-BE49-F238E27FC236}">
                <a16:creationId xmlns:a16="http://schemas.microsoft.com/office/drawing/2014/main" id="{F0802945-C242-2541-8963-4A9EDCE5BC77}"/>
              </a:ext>
            </a:extLst>
          </p:cNvPr>
          <p:cNvSpPr>
            <a:spLocks noGrp="1"/>
          </p:cNvSpPr>
          <p:nvPr>
            <p:ph type="body" sz="quarter" idx="28" hasCustomPrompt="1"/>
          </p:nvPr>
        </p:nvSpPr>
        <p:spPr>
          <a:xfrm rot="16200000">
            <a:off x="1581382" y="3685037"/>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43" name="Text Placeholder 3">
            <a:extLst>
              <a:ext uri="{FF2B5EF4-FFF2-40B4-BE49-F238E27FC236}">
                <a16:creationId xmlns:a16="http://schemas.microsoft.com/office/drawing/2014/main" id="{96F3478D-DC66-CE47-ABB8-1559FAE927DC}"/>
              </a:ext>
            </a:extLst>
          </p:cNvPr>
          <p:cNvSpPr>
            <a:spLocks noGrp="1"/>
          </p:cNvSpPr>
          <p:nvPr>
            <p:ph type="body" sz="quarter" idx="29" hasCustomPrompt="1"/>
          </p:nvPr>
        </p:nvSpPr>
        <p:spPr>
          <a:xfrm rot="5400000">
            <a:off x="10110528" y="3685038"/>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46" name="Rectangle 45">
            <a:extLst>
              <a:ext uri="{FF2B5EF4-FFF2-40B4-BE49-F238E27FC236}">
                <a16:creationId xmlns:a16="http://schemas.microsoft.com/office/drawing/2014/main" id="{75D73A35-CC15-8440-8D8C-27ECCD189616}"/>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47" name="Graphic 46">
            <a:extLst>
              <a:ext uri="{FF2B5EF4-FFF2-40B4-BE49-F238E27FC236}">
                <a16:creationId xmlns:a16="http://schemas.microsoft.com/office/drawing/2014/main" id="{FBA62124-55FE-C041-B922-934C998E6F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48" name="Text Placeholder 12">
            <a:extLst>
              <a:ext uri="{FF2B5EF4-FFF2-40B4-BE49-F238E27FC236}">
                <a16:creationId xmlns:a16="http://schemas.microsoft.com/office/drawing/2014/main" id="{E24728D8-EFC5-C545-9492-C4EB8736C27E}"/>
              </a:ext>
            </a:extLst>
          </p:cNvPr>
          <p:cNvSpPr>
            <a:spLocks noGrp="1"/>
          </p:cNvSpPr>
          <p:nvPr>
            <p:ph type="body" sz="quarter" idx="31" hasCustomPrompt="1"/>
          </p:nvPr>
        </p:nvSpPr>
        <p:spPr>
          <a:xfrm>
            <a:off x="4708349" y="171155"/>
            <a:ext cx="7694240" cy="850638"/>
          </a:xfrm>
          <a:prstGeom prst="rect">
            <a:avLst/>
          </a:prstGeom>
        </p:spPr>
        <p:txBody>
          <a:bodyPr/>
          <a:lstStyle>
            <a:lvl1pPr marL="0" indent="0">
              <a:lnSpc>
                <a:spcPct val="100000"/>
              </a:lnSpc>
              <a:spcBef>
                <a:spcPts val="600"/>
              </a:spcBef>
              <a:buNone/>
              <a:defRPr sz="1400">
                <a:latin typeface="Arial Nova" panose="020B0504020202020204" pitchFamily="34" charset="0"/>
              </a:defRPr>
            </a:lvl1pPr>
            <a:lvl2pPr>
              <a:defRPr sz="1400"/>
            </a:lvl2pPr>
            <a:lvl3pPr>
              <a:defRPr sz="1400"/>
            </a:lvl3pPr>
            <a:lvl4pPr>
              <a:defRPr sz="1400"/>
            </a:lvl4pPr>
            <a:lvl5pPr>
              <a:defRPr sz="1400"/>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p>
        </p:txBody>
      </p:sp>
    </p:spTree>
    <p:extLst>
      <p:ext uri="{BB962C8B-B14F-4D97-AF65-F5344CB8AC3E}">
        <p14:creationId xmlns:p14="http://schemas.microsoft.com/office/powerpoint/2010/main" val="847904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text / Image x 3 : Yellow">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0475F5-8769-F142-8C2B-6156511C13D7}"/>
              </a:ext>
            </a:extLst>
          </p:cNvPr>
          <p:cNvSpPr/>
          <p:nvPr userDrawn="1"/>
        </p:nvSpPr>
        <p:spPr>
          <a:xfrm>
            <a:off x="5852825" y="3678046"/>
            <a:ext cx="7597402" cy="2035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5861842" y="1"/>
            <a:ext cx="7576346" cy="3727716"/>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9" y="3727716"/>
            <a:ext cx="5862869"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2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6" name="Picture Placeholder 4">
            <a:extLst>
              <a:ext uri="{FF2B5EF4-FFF2-40B4-BE49-F238E27FC236}">
                <a16:creationId xmlns:a16="http://schemas.microsoft.com/office/drawing/2014/main" id="{DA10CE74-1DD5-034C-8AB0-D8BCB069FEA3}"/>
              </a:ext>
            </a:extLst>
          </p:cNvPr>
          <p:cNvSpPr>
            <a:spLocks noGrp="1"/>
          </p:cNvSpPr>
          <p:nvPr>
            <p:ph type="pic" sz="quarter" idx="13"/>
          </p:nvPr>
        </p:nvSpPr>
        <p:spPr>
          <a:xfrm>
            <a:off x="5861842" y="3742261"/>
            <a:ext cx="3820777" cy="3816208"/>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7" name="Picture Placeholder 4">
            <a:extLst>
              <a:ext uri="{FF2B5EF4-FFF2-40B4-BE49-F238E27FC236}">
                <a16:creationId xmlns:a16="http://schemas.microsoft.com/office/drawing/2014/main" id="{202F7400-1618-FC42-BEB2-887618E82640}"/>
              </a:ext>
            </a:extLst>
          </p:cNvPr>
          <p:cNvSpPr>
            <a:spLocks noGrp="1"/>
          </p:cNvSpPr>
          <p:nvPr>
            <p:ph type="pic" sz="quarter" idx="14"/>
          </p:nvPr>
        </p:nvSpPr>
        <p:spPr>
          <a:xfrm>
            <a:off x="9691636" y="3743467"/>
            <a:ext cx="3746553" cy="3816207"/>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23" name="Rectangle 22">
            <a:extLst>
              <a:ext uri="{FF2B5EF4-FFF2-40B4-BE49-F238E27FC236}">
                <a16:creationId xmlns:a16="http://schemas.microsoft.com/office/drawing/2014/main" id="{7F6FCAB6-5886-C444-A694-EBFF6AB99C83}"/>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4CB87802-AE04-4748-8B0B-A5DBAF042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6058561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Map A / Smaller / Bold text">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grpSp>
        <p:nvGrpSpPr>
          <p:cNvPr id="2" name="Group 1">
            <a:extLst>
              <a:ext uri="{FF2B5EF4-FFF2-40B4-BE49-F238E27FC236}">
                <a16:creationId xmlns:a16="http://schemas.microsoft.com/office/drawing/2014/main" id="{BE82009B-5579-9143-B529-DE353E8745CD}"/>
              </a:ext>
            </a:extLst>
          </p:cNvPr>
          <p:cNvGrpSpPr/>
          <p:nvPr userDrawn="1"/>
        </p:nvGrpSpPr>
        <p:grpSpPr>
          <a:xfrm>
            <a:off x="2684833" y="1825611"/>
            <a:ext cx="8108185" cy="4139310"/>
            <a:chOff x="894053" y="868100"/>
            <a:chExt cx="11862192" cy="6055768"/>
          </a:xfrm>
        </p:grpSpPr>
        <p:sp>
          <p:nvSpPr>
            <p:cNvPr id="15" name="Rectangle: Diagonal Corners Snipped 1">
              <a:extLst>
                <a:ext uri="{FF2B5EF4-FFF2-40B4-BE49-F238E27FC236}">
                  <a16:creationId xmlns:a16="http://schemas.microsoft.com/office/drawing/2014/main" id="{0CE7F96B-7A87-7048-B468-C1E648707B32}"/>
                </a:ext>
              </a:extLst>
            </p:cNvPr>
            <p:cNvSpPr/>
            <p:nvPr userDrawn="1"/>
          </p:nvSpPr>
          <p:spPr>
            <a:xfrm rot="10800000">
              <a:off x="907192" y="875757"/>
              <a:ext cx="5862855" cy="3019700"/>
            </a:xfrm>
            <a:prstGeom prst="snip2DiagRect">
              <a:avLst>
                <a:gd name="adj1" fmla="val 0"/>
                <a:gd name="adj2" fmla="val 15318"/>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Diagonal Corners Snipped 5">
              <a:extLst>
                <a:ext uri="{FF2B5EF4-FFF2-40B4-BE49-F238E27FC236}">
                  <a16:creationId xmlns:a16="http://schemas.microsoft.com/office/drawing/2014/main" id="{85733B71-AD94-FF46-9B8F-474424B62FA5}"/>
                </a:ext>
              </a:extLst>
            </p:cNvPr>
            <p:cNvSpPr/>
            <p:nvPr userDrawn="1"/>
          </p:nvSpPr>
          <p:spPr>
            <a:xfrm>
              <a:off x="6753422" y="868100"/>
              <a:ext cx="6002823" cy="3019700"/>
            </a:xfrm>
            <a:prstGeom prst="snip2DiagRect">
              <a:avLst>
                <a:gd name="adj1" fmla="val 15232"/>
                <a:gd name="adj2" fmla="val 0"/>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Diagonal Corners Snipped 12">
              <a:extLst>
                <a:ext uri="{FF2B5EF4-FFF2-40B4-BE49-F238E27FC236}">
                  <a16:creationId xmlns:a16="http://schemas.microsoft.com/office/drawing/2014/main" id="{1F09A26F-3E74-CE4B-91A9-A9E3C00B7F78}"/>
                </a:ext>
              </a:extLst>
            </p:cNvPr>
            <p:cNvSpPr/>
            <p:nvPr userDrawn="1"/>
          </p:nvSpPr>
          <p:spPr>
            <a:xfrm>
              <a:off x="6748453" y="3903859"/>
              <a:ext cx="6002823" cy="3019700"/>
            </a:xfrm>
            <a:prstGeom prst="snip2DiagRect">
              <a:avLst>
                <a:gd name="adj1" fmla="val 0"/>
                <a:gd name="adj2" fmla="val 15318"/>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2" name="Rectangle: Diagonal Corners Snipped 18">
              <a:extLst>
                <a:ext uri="{FF2B5EF4-FFF2-40B4-BE49-F238E27FC236}">
                  <a16:creationId xmlns:a16="http://schemas.microsoft.com/office/drawing/2014/main" id="{5463A612-4EE5-DF4F-9A52-FDBEACC95F99}"/>
                </a:ext>
              </a:extLst>
            </p:cNvPr>
            <p:cNvSpPr/>
            <p:nvPr userDrawn="1"/>
          </p:nvSpPr>
          <p:spPr>
            <a:xfrm>
              <a:off x="894053" y="3904168"/>
              <a:ext cx="5862855" cy="3019700"/>
            </a:xfrm>
            <a:prstGeom prst="snip2DiagRect">
              <a:avLst>
                <a:gd name="adj1" fmla="val 15232"/>
                <a:gd name="adj2" fmla="val 0"/>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gr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flipH="1">
            <a:off x="2963916" y="3895458"/>
            <a:ext cx="7535916"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5164374" y="1376609"/>
            <a:ext cx="3024553" cy="431223"/>
          </a:xfrm>
          <a:prstGeom prst="rect">
            <a:avLst/>
          </a:prstGeom>
        </p:spPr>
        <p:txBody>
          <a:bodyPr lIns="46800" tIns="46800" rIns="46800" anchor="ctr"/>
          <a:lstStyle>
            <a:lvl1pPr marL="13998" indent="-13998" algn="ctr">
              <a:lnSpc>
                <a:spcPts val="2204"/>
              </a:lnSpc>
              <a:spcBef>
                <a:spcPts val="0"/>
              </a:spcBef>
              <a:buNone/>
              <a:tabLst/>
              <a:defRPr sz="1000" b="0" i="0" spc="300">
                <a:latin typeface="Arial Nova" panose="020B0504020202020204" pitchFamily="34" charset="0"/>
              </a:defRPr>
            </a:lvl1pPr>
          </a:lstStyle>
          <a:p>
            <a:pPr lvl="0"/>
            <a:r>
              <a:rPr lang="en-GB" dirty="0"/>
              <a:t>CLICK TO EDIT</a:t>
            </a:r>
          </a:p>
        </p:txBody>
      </p:sp>
      <p:sp>
        <p:nvSpPr>
          <p:cNvPr id="28" name="Text Placeholder 3">
            <a:extLst>
              <a:ext uri="{FF2B5EF4-FFF2-40B4-BE49-F238E27FC236}">
                <a16:creationId xmlns:a16="http://schemas.microsoft.com/office/drawing/2014/main" id="{E728F44C-D4B1-3140-9E9E-35EA421CA232}"/>
              </a:ext>
            </a:extLst>
          </p:cNvPr>
          <p:cNvSpPr>
            <a:spLocks noGrp="1"/>
          </p:cNvSpPr>
          <p:nvPr>
            <p:ph type="body" sz="quarter" idx="19" hasCustomPrompt="1"/>
          </p:nvPr>
        </p:nvSpPr>
        <p:spPr>
          <a:xfrm>
            <a:off x="5164374" y="5998837"/>
            <a:ext cx="3024553" cy="431223"/>
          </a:xfrm>
          <a:prstGeom prst="rect">
            <a:avLst/>
          </a:prstGeom>
        </p:spPr>
        <p:txBody>
          <a:bodyPr lIns="46800" tIns="46800" rIns="46800" anchor="ctr"/>
          <a:lstStyle>
            <a:lvl1pPr marL="13998" indent="-13998" algn="ctr">
              <a:lnSpc>
                <a:spcPts val="2204"/>
              </a:lnSpc>
              <a:spcBef>
                <a:spcPts val="0"/>
              </a:spcBef>
              <a:buNone/>
              <a:tabLst/>
              <a:defRPr sz="1000" b="0" i="0" spc="30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flipV="1">
            <a:off x="6676651" y="2128346"/>
            <a:ext cx="0" cy="354724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2693813" y="1417429"/>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3B0F84FD-1FFB-C64B-A6D8-C9C3D2C99751}"/>
              </a:ext>
            </a:extLst>
          </p:cNvPr>
          <p:cNvSpPr>
            <a:spLocks noGrp="1"/>
          </p:cNvSpPr>
          <p:nvPr>
            <p:ph type="body" sz="quarter" idx="25" hasCustomPrompt="1"/>
          </p:nvPr>
        </p:nvSpPr>
        <p:spPr>
          <a:xfrm>
            <a:off x="8964152" y="1423491"/>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5AC5687C-EC89-114A-8EF7-D86D3C7F64D6}"/>
              </a:ext>
            </a:extLst>
          </p:cNvPr>
          <p:cNvSpPr>
            <a:spLocks noGrp="1"/>
          </p:cNvSpPr>
          <p:nvPr>
            <p:ph type="body" sz="quarter" idx="26" hasCustomPrompt="1"/>
          </p:nvPr>
        </p:nvSpPr>
        <p:spPr>
          <a:xfrm>
            <a:off x="2684833" y="5964710"/>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1" name="Text Placeholder 3">
            <a:extLst>
              <a:ext uri="{FF2B5EF4-FFF2-40B4-BE49-F238E27FC236}">
                <a16:creationId xmlns:a16="http://schemas.microsoft.com/office/drawing/2014/main" id="{CA8A649D-191B-5C42-8314-2AE444C16203}"/>
              </a:ext>
            </a:extLst>
          </p:cNvPr>
          <p:cNvSpPr>
            <a:spLocks noGrp="1"/>
          </p:cNvSpPr>
          <p:nvPr>
            <p:ph type="body" sz="quarter" idx="27" hasCustomPrompt="1"/>
          </p:nvPr>
        </p:nvSpPr>
        <p:spPr>
          <a:xfrm>
            <a:off x="8975944" y="5975687"/>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2" name="Text Placeholder 3">
            <a:extLst>
              <a:ext uri="{FF2B5EF4-FFF2-40B4-BE49-F238E27FC236}">
                <a16:creationId xmlns:a16="http://schemas.microsoft.com/office/drawing/2014/main" id="{F0802945-C242-2541-8963-4A9EDCE5BC77}"/>
              </a:ext>
            </a:extLst>
          </p:cNvPr>
          <p:cNvSpPr>
            <a:spLocks noGrp="1"/>
          </p:cNvSpPr>
          <p:nvPr>
            <p:ph type="body" sz="quarter" idx="28" hasCustomPrompt="1"/>
          </p:nvPr>
        </p:nvSpPr>
        <p:spPr>
          <a:xfrm rot="16200000">
            <a:off x="406351" y="3682162"/>
            <a:ext cx="4133858" cy="431223"/>
          </a:xfrm>
          <a:prstGeom prst="rect">
            <a:avLst/>
          </a:prstGeom>
        </p:spPr>
        <p:txBody>
          <a:bodyPr lIns="46800" tIns="46800" rIns="46800" anchor="ctr"/>
          <a:lstStyle>
            <a:lvl1pPr marL="13998" indent="-13998" algn="ctr">
              <a:lnSpc>
                <a:spcPts val="2204"/>
              </a:lnSpc>
              <a:spcBef>
                <a:spcPts val="0"/>
              </a:spcBef>
              <a:buNone/>
              <a:tabLst/>
              <a:defRPr sz="1000" b="0" i="0" spc="300">
                <a:latin typeface="Arial Nova" panose="020B0504020202020204" pitchFamily="34" charset="0"/>
              </a:defRPr>
            </a:lvl1pPr>
          </a:lstStyle>
          <a:p>
            <a:pPr lvl="0"/>
            <a:r>
              <a:rPr lang="en-GB" dirty="0"/>
              <a:t>CLICK TO EDIT</a:t>
            </a:r>
          </a:p>
        </p:txBody>
      </p:sp>
      <p:sp>
        <p:nvSpPr>
          <p:cNvPr id="43" name="Text Placeholder 3">
            <a:extLst>
              <a:ext uri="{FF2B5EF4-FFF2-40B4-BE49-F238E27FC236}">
                <a16:creationId xmlns:a16="http://schemas.microsoft.com/office/drawing/2014/main" id="{96F3478D-DC66-CE47-ABB8-1559FAE927DC}"/>
              </a:ext>
            </a:extLst>
          </p:cNvPr>
          <p:cNvSpPr>
            <a:spLocks noGrp="1"/>
          </p:cNvSpPr>
          <p:nvPr>
            <p:ph type="body" sz="quarter" idx="29" hasCustomPrompt="1"/>
          </p:nvPr>
        </p:nvSpPr>
        <p:spPr>
          <a:xfrm rot="5400000">
            <a:off x="8935496" y="3682162"/>
            <a:ext cx="4133854" cy="431223"/>
          </a:xfrm>
          <a:prstGeom prst="rect">
            <a:avLst/>
          </a:prstGeom>
        </p:spPr>
        <p:txBody>
          <a:bodyPr lIns="46800" tIns="46800" rIns="46800" anchor="ctr"/>
          <a:lstStyle>
            <a:lvl1pPr marL="13998" indent="-13998" algn="ctr">
              <a:lnSpc>
                <a:spcPts val="2204"/>
              </a:lnSpc>
              <a:spcBef>
                <a:spcPts val="0"/>
              </a:spcBef>
              <a:buNone/>
              <a:tabLst/>
              <a:defRPr sz="1000" b="0" i="0" spc="300">
                <a:latin typeface="Arial Nova" panose="020B0504020202020204" pitchFamily="34" charset="0"/>
              </a:defRPr>
            </a:lvl1pPr>
          </a:lstStyle>
          <a:p>
            <a:pPr lvl="0"/>
            <a:r>
              <a:rPr lang="en-GB" dirty="0"/>
              <a:t>CLICK TO EDIT</a:t>
            </a:r>
          </a:p>
        </p:txBody>
      </p:sp>
      <p:sp>
        <p:nvSpPr>
          <p:cNvPr id="4" name="Text Placeholder 3">
            <a:extLst>
              <a:ext uri="{FF2B5EF4-FFF2-40B4-BE49-F238E27FC236}">
                <a16:creationId xmlns:a16="http://schemas.microsoft.com/office/drawing/2014/main" id="{6966FFC7-3E87-D841-BCB8-F4FC91147F3B}"/>
              </a:ext>
            </a:extLst>
          </p:cNvPr>
          <p:cNvSpPr>
            <a:spLocks noGrp="1"/>
          </p:cNvSpPr>
          <p:nvPr>
            <p:ph type="body" sz="quarter" idx="30" hasCustomPrompt="1"/>
          </p:nvPr>
        </p:nvSpPr>
        <p:spPr>
          <a:xfrm>
            <a:off x="3120468" y="2300704"/>
            <a:ext cx="3002206" cy="1284481"/>
          </a:xfrm>
          <a:prstGeom prst="rect">
            <a:avLst/>
          </a:prstGeom>
        </p:spPr>
        <p:txBody>
          <a:bodyPr wrap="square" lIns="46800" tIns="46800" rIns="46800" anchor="ctr"/>
          <a:lstStyle>
            <a:lvl1pPr marL="0" indent="0" algn="ctr">
              <a:buNone/>
              <a:defRPr sz="2400" b="1"/>
            </a:lvl1pPr>
          </a:lstStyle>
          <a:p>
            <a:pPr lvl="0"/>
            <a:r>
              <a:rPr lang="en-GB" dirty="0"/>
              <a:t>Click to edit or delete box</a:t>
            </a:r>
            <a:endParaRPr lang="en-US" dirty="0"/>
          </a:p>
        </p:txBody>
      </p:sp>
      <p:sp>
        <p:nvSpPr>
          <p:cNvPr id="31" name="Text Placeholder 3">
            <a:extLst>
              <a:ext uri="{FF2B5EF4-FFF2-40B4-BE49-F238E27FC236}">
                <a16:creationId xmlns:a16="http://schemas.microsoft.com/office/drawing/2014/main" id="{2B6558CA-9D89-2541-AED3-A51D8D2C9162}"/>
              </a:ext>
            </a:extLst>
          </p:cNvPr>
          <p:cNvSpPr>
            <a:spLocks noGrp="1"/>
          </p:cNvSpPr>
          <p:nvPr>
            <p:ph type="body" sz="quarter" idx="31" hasCustomPrompt="1"/>
          </p:nvPr>
        </p:nvSpPr>
        <p:spPr>
          <a:xfrm>
            <a:off x="7280344" y="2300704"/>
            <a:ext cx="3002206" cy="1284481"/>
          </a:xfrm>
          <a:prstGeom prst="rect">
            <a:avLst/>
          </a:prstGeom>
        </p:spPr>
        <p:txBody>
          <a:bodyPr wrap="square" lIns="46800" tIns="46800" rIns="46800" anchor="ctr"/>
          <a:lstStyle>
            <a:lvl1pPr marL="0" indent="0" algn="ctr">
              <a:buNone/>
              <a:defRPr sz="2400" b="1"/>
            </a:lvl1pPr>
          </a:lstStyle>
          <a:p>
            <a:pPr lvl="0"/>
            <a:r>
              <a:rPr lang="en-GB" dirty="0"/>
              <a:t>Click to edit or delete box</a:t>
            </a:r>
            <a:endParaRPr lang="en-US" dirty="0"/>
          </a:p>
        </p:txBody>
      </p:sp>
      <p:sp>
        <p:nvSpPr>
          <p:cNvPr id="44" name="Text Placeholder 3">
            <a:extLst>
              <a:ext uri="{FF2B5EF4-FFF2-40B4-BE49-F238E27FC236}">
                <a16:creationId xmlns:a16="http://schemas.microsoft.com/office/drawing/2014/main" id="{58EC4108-C487-8646-9BB4-8C49D95F058F}"/>
              </a:ext>
            </a:extLst>
          </p:cNvPr>
          <p:cNvSpPr>
            <a:spLocks noGrp="1"/>
          </p:cNvSpPr>
          <p:nvPr>
            <p:ph type="body" sz="quarter" idx="32" hasCustomPrompt="1"/>
          </p:nvPr>
        </p:nvSpPr>
        <p:spPr>
          <a:xfrm>
            <a:off x="3120468" y="4322934"/>
            <a:ext cx="3002206" cy="1284481"/>
          </a:xfrm>
          <a:prstGeom prst="rect">
            <a:avLst/>
          </a:prstGeom>
        </p:spPr>
        <p:txBody>
          <a:bodyPr wrap="square" lIns="46800" tIns="46800" rIns="46800" anchor="ctr"/>
          <a:lstStyle>
            <a:lvl1pPr marL="0" indent="0" algn="ctr">
              <a:buNone/>
              <a:defRPr sz="2400" b="1"/>
            </a:lvl1pPr>
          </a:lstStyle>
          <a:p>
            <a:pPr lvl="0"/>
            <a:r>
              <a:rPr lang="en-GB" dirty="0"/>
              <a:t>Click to edit or delete box</a:t>
            </a:r>
            <a:endParaRPr lang="en-US" dirty="0"/>
          </a:p>
        </p:txBody>
      </p:sp>
      <p:sp>
        <p:nvSpPr>
          <p:cNvPr id="45" name="Text Placeholder 3">
            <a:extLst>
              <a:ext uri="{FF2B5EF4-FFF2-40B4-BE49-F238E27FC236}">
                <a16:creationId xmlns:a16="http://schemas.microsoft.com/office/drawing/2014/main" id="{AC898F8A-8936-C045-A7EF-49BB516BE5A6}"/>
              </a:ext>
            </a:extLst>
          </p:cNvPr>
          <p:cNvSpPr>
            <a:spLocks noGrp="1"/>
          </p:cNvSpPr>
          <p:nvPr>
            <p:ph type="body" sz="quarter" idx="33" hasCustomPrompt="1"/>
          </p:nvPr>
        </p:nvSpPr>
        <p:spPr>
          <a:xfrm>
            <a:off x="7280344" y="4322934"/>
            <a:ext cx="3002206" cy="1284481"/>
          </a:xfrm>
          <a:prstGeom prst="rect">
            <a:avLst/>
          </a:prstGeom>
        </p:spPr>
        <p:txBody>
          <a:bodyPr wrap="square" lIns="46800" tIns="46800" rIns="46800" anchor="ctr"/>
          <a:lstStyle>
            <a:lvl1pPr marL="0" indent="0" algn="ctr">
              <a:buNone/>
              <a:defRPr sz="2400" b="1"/>
            </a:lvl1pPr>
          </a:lstStyle>
          <a:p>
            <a:pPr lvl="0"/>
            <a:r>
              <a:rPr lang="en-GB" dirty="0"/>
              <a:t>Click to edit or delete box</a:t>
            </a:r>
            <a:endParaRPr lang="en-US" dirty="0"/>
          </a:p>
        </p:txBody>
      </p:sp>
      <p:sp>
        <p:nvSpPr>
          <p:cNvPr id="46" name="Rectangle 45">
            <a:extLst>
              <a:ext uri="{FF2B5EF4-FFF2-40B4-BE49-F238E27FC236}">
                <a16:creationId xmlns:a16="http://schemas.microsoft.com/office/drawing/2014/main" id="{2FB65595-D39C-1049-A902-670AC0DC49D0}"/>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47" name="Graphic 46">
            <a:extLst>
              <a:ext uri="{FF2B5EF4-FFF2-40B4-BE49-F238E27FC236}">
                <a16:creationId xmlns:a16="http://schemas.microsoft.com/office/drawing/2014/main" id="{46663871-4E07-DB44-89C7-8F05B9B8B2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48" name="Text Placeholder 3">
            <a:extLst>
              <a:ext uri="{FF2B5EF4-FFF2-40B4-BE49-F238E27FC236}">
                <a16:creationId xmlns:a16="http://schemas.microsoft.com/office/drawing/2014/main" id="{74065EAC-22FB-9E4F-BAD3-2F112F01A9F0}"/>
              </a:ext>
            </a:extLst>
          </p:cNvPr>
          <p:cNvSpPr>
            <a:spLocks noGrp="1"/>
          </p:cNvSpPr>
          <p:nvPr>
            <p:ph type="body" sz="quarter" idx="17" hasCustomPrompt="1"/>
          </p:nvPr>
        </p:nvSpPr>
        <p:spPr>
          <a:xfrm>
            <a:off x="681943" y="171155"/>
            <a:ext cx="5994708" cy="844576"/>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Tree>
    <p:extLst>
      <p:ext uri="{BB962C8B-B14F-4D97-AF65-F5344CB8AC3E}">
        <p14:creationId xmlns:p14="http://schemas.microsoft.com/office/powerpoint/2010/main" val="24817265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Map A / Smaller / Central box">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grpSp>
        <p:nvGrpSpPr>
          <p:cNvPr id="2" name="Group 1">
            <a:extLst>
              <a:ext uri="{FF2B5EF4-FFF2-40B4-BE49-F238E27FC236}">
                <a16:creationId xmlns:a16="http://schemas.microsoft.com/office/drawing/2014/main" id="{BE82009B-5579-9143-B529-DE353E8745CD}"/>
              </a:ext>
            </a:extLst>
          </p:cNvPr>
          <p:cNvGrpSpPr/>
          <p:nvPr userDrawn="1"/>
        </p:nvGrpSpPr>
        <p:grpSpPr>
          <a:xfrm>
            <a:off x="2684833" y="1825611"/>
            <a:ext cx="8108185" cy="4139310"/>
            <a:chOff x="894053" y="868100"/>
            <a:chExt cx="11862192" cy="6055768"/>
          </a:xfrm>
        </p:grpSpPr>
        <p:sp>
          <p:nvSpPr>
            <p:cNvPr id="15" name="Rectangle: Diagonal Corners Snipped 1">
              <a:extLst>
                <a:ext uri="{FF2B5EF4-FFF2-40B4-BE49-F238E27FC236}">
                  <a16:creationId xmlns:a16="http://schemas.microsoft.com/office/drawing/2014/main" id="{0CE7F96B-7A87-7048-B468-C1E648707B32}"/>
                </a:ext>
              </a:extLst>
            </p:cNvPr>
            <p:cNvSpPr/>
            <p:nvPr userDrawn="1"/>
          </p:nvSpPr>
          <p:spPr>
            <a:xfrm rot="10800000">
              <a:off x="907192" y="875757"/>
              <a:ext cx="5862855" cy="3019700"/>
            </a:xfrm>
            <a:prstGeom prst="snip2DiagRect">
              <a:avLst>
                <a:gd name="adj1" fmla="val 0"/>
                <a:gd name="adj2" fmla="val 15318"/>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Diagonal Corners Snipped 5">
              <a:extLst>
                <a:ext uri="{FF2B5EF4-FFF2-40B4-BE49-F238E27FC236}">
                  <a16:creationId xmlns:a16="http://schemas.microsoft.com/office/drawing/2014/main" id="{85733B71-AD94-FF46-9B8F-474424B62FA5}"/>
                </a:ext>
              </a:extLst>
            </p:cNvPr>
            <p:cNvSpPr/>
            <p:nvPr userDrawn="1"/>
          </p:nvSpPr>
          <p:spPr>
            <a:xfrm>
              <a:off x="6753422" y="868100"/>
              <a:ext cx="6002823" cy="3019700"/>
            </a:xfrm>
            <a:prstGeom prst="snip2DiagRect">
              <a:avLst>
                <a:gd name="adj1" fmla="val 15232"/>
                <a:gd name="adj2" fmla="val 0"/>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Diagonal Corners Snipped 12">
              <a:extLst>
                <a:ext uri="{FF2B5EF4-FFF2-40B4-BE49-F238E27FC236}">
                  <a16:creationId xmlns:a16="http://schemas.microsoft.com/office/drawing/2014/main" id="{1F09A26F-3E74-CE4B-91A9-A9E3C00B7F78}"/>
                </a:ext>
              </a:extLst>
            </p:cNvPr>
            <p:cNvSpPr/>
            <p:nvPr userDrawn="1"/>
          </p:nvSpPr>
          <p:spPr>
            <a:xfrm>
              <a:off x="6748453" y="3903859"/>
              <a:ext cx="6002823" cy="3019700"/>
            </a:xfrm>
            <a:prstGeom prst="snip2DiagRect">
              <a:avLst>
                <a:gd name="adj1" fmla="val 0"/>
                <a:gd name="adj2" fmla="val 15318"/>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2" name="Rectangle: Diagonal Corners Snipped 18">
              <a:extLst>
                <a:ext uri="{FF2B5EF4-FFF2-40B4-BE49-F238E27FC236}">
                  <a16:creationId xmlns:a16="http://schemas.microsoft.com/office/drawing/2014/main" id="{5463A612-4EE5-DF4F-9A52-FDBEACC95F99}"/>
                </a:ext>
              </a:extLst>
            </p:cNvPr>
            <p:cNvSpPr/>
            <p:nvPr userDrawn="1"/>
          </p:nvSpPr>
          <p:spPr>
            <a:xfrm>
              <a:off x="894053" y="3904168"/>
              <a:ext cx="5862855" cy="3019700"/>
            </a:xfrm>
            <a:prstGeom prst="snip2DiagRect">
              <a:avLst>
                <a:gd name="adj1" fmla="val 15232"/>
                <a:gd name="adj2" fmla="val 0"/>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gr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flipH="1">
            <a:off x="2963916" y="3895458"/>
            <a:ext cx="7535916"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5164374" y="1376609"/>
            <a:ext cx="3024553" cy="431223"/>
          </a:xfrm>
          <a:prstGeom prst="rect">
            <a:avLst/>
          </a:prstGeom>
        </p:spPr>
        <p:txBody>
          <a:bodyPr lIns="46800" tIns="46800" rIns="46800" anchor="ctr"/>
          <a:lstStyle>
            <a:lvl1pPr marL="13998" indent="-13998" algn="ctr">
              <a:lnSpc>
                <a:spcPts val="2204"/>
              </a:lnSpc>
              <a:spcBef>
                <a:spcPts val="0"/>
              </a:spcBef>
              <a:buNone/>
              <a:tabLst/>
              <a:defRPr sz="1000" b="0" i="0" spc="300">
                <a:latin typeface="Arial Nova" panose="020B0504020202020204" pitchFamily="34" charset="0"/>
              </a:defRPr>
            </a:lvl1pPr>
          </a:lstStyle>
          <a:p>
            <a:pPr lvl="0"/>
            <a:r>
              <a:rPr lang="en-GB" dirty="0"/>
              <a:t>CLICK TO EDIT</a:t>
            </a:r>
          </a:p>
        </p:txBody>
      </p:sp>
      <p:sp>
        <p:nvSpPr>
          <p:cNvPr id="28" name="Text Placeholder 3">
            <a:extLst>
              <a:ext uri="{FF2B5EF4-FFF2-40B4-BE49-F238E27FC236}">
                <a16:creationId xmlns:a16="http://schemas.microsoft.com/office/drawing/2014/main" id="{E728F44C-D4B1-3140-9E9E-35EA421CA232}"/>
              </a:ext>
            </a:extLst>
          </p:cNvPr>
          <p:cNvSpPr>
            <a:spLocks noGrp="1"/>
          </p:cNvSpPr>
          <p:nvPr>
            <p:ph type="body" sz="quarter" idx="19" hasCustomPrompt="1"/>
          </p:nvPr>
        </p:nvSpPr>
        <p:spPr>
          <a:xfrm>
            <a:off x="5164374" y="5998837"/>
            <a:ext cx="3024553" cy="431223"/>
          </a:xfrm>
          <a:prstGeom prst="rect">
            <a:avLst/>
          </a:prstGeom>
        </p:spPr>
        <p:txBody>
          <a:bodyPr lIns="46800" tIns="46800" rIns="46800" anchor="ctr"/>
          <a:lstStyle>
            <a:lvl1pPr marL="13998" indent="-13998" algn="ctr">
              <a:lnSpc>
                <a:spcPts val="2204"/>
              </a:lnSpc>
              <a:spcBef>
                <a:spcPts val="0"/>
              </a:spcBef>
              <a:buNone/>
              <a:tabLst/>
              <a:defRPr sz="1000" b="0" i="0" spc="30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flipV="1">
            <a:off x="6676651" y="2128346"/>
            <a:ext cx="0" cy="354724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2693813" y="1417429"/>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3B0F84FD-1FFB-C64B-A6D8-C9C3D2C99751}"/>
              </a:ext>
            </a:extLst>
          </p:cNvPr>
          <p:cNvSpPr>
            <a:spLocks noGrp="1"/>
          </p:cNvSpPr>
          <p:nvPr>
            <p:ph type="body" sz="quarter" idx="25" hasCustomPrompt="1"/>
          </p:nvPr>
        </p:nvSpPr>
        <p:spPr>
          <a:xfrm>
            <a:off x="8964152" y="1423491"/>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5AC5687C-EC89-114A-8EF7-D86D3C7F64D6}"/>
              </a:ext>
            </a:extLst>
          </p:cNvPr>
          <p:cNvSpPr>
            <a:spLocks noGrp="1"/>
          </p:cNvSpPr>
          <p:nvPr>
            <p:ph type="body" sz="quarter" idx="26" hasCustomPrompt="1"/>
          </p:nvPr>
        </p:nvSpPr>
        <p:spPr>
          <a:xfrm>
            <a:off x="2684833" y="5964710"/>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1" name="Text Placeholder 3">
            <a:extLst>
              <a:ext uri="{FF2B5EF4-FFF2-40B4-BE49-F238E27FC236}">
                <a16:creationId xmlns:a16="http://schemas.microsoft.com/office/drawing/2014/main" id="{CA8A649D-191B-5C42-8314-2AE444C16203}"/>
              </a:ext>
            </a:extLst>
          </p:cNvPr>
          <p:cNvSpPr>
            <a:spLocks noGrp="1"/>
          </p:cNvSpPr>
          <p:nvPr>
            <p:ph type="body" sz="quarter" idx="27" hasCustomPrompt="1"/>
          </p:nvPr>
        </p:nvSpPr>
        <p:spPr>
          <a:xfrm>
            <a:off x="8975944" y="5975687"/>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2" name="Text Placeholder 3">
            <a:extLst>
              <a:ext uri="{FF2B5EF4-FFF2-40B4-BE49-F238E27FC236}">
                <a16:creationId xmlns:a16="http://schemas.microsoft.com/office/drawing/2014/main" id="{F0802945-C242-2541-8963-4A9EDCE5BC77}"/>
              </a:ext>
            </a:extLst>
          </p:cNvPr>
          <p:cNvSpPr>
            <a:spLocks noGrp="1"/>
          </p:cNvSpPr>
          <p:nvPr>
            <p:ph type="body" sz="quarter" idx="28" hasCustomPrompt="1"/>
          </p:nvPr>
        </p:nvSpPr>
        <p:spPr>
          <a:xfrm rot="16200000">
            <a:off x="406351" y="3682162"/>
            <a:ext cx="4133858" cy="431223"/>
          </a:xfrm>
          <a:prstGeom prst="rect">
            <a:avLst/>
          </a:prstGeom>
        </p:spPr>
        <p:txBody>
          <a:bodyPr lIns="46800" tIns="46800" rIns="46800" anchor="ctr"/>
          <a:lstStyle>
            <a:lvl1pPr marL="13998" indent="-13998" algn="ctr">
              <a:lnSpc>
                <a:spcPts val="2204"/>
              </a:lnSpc>
              <a:spcBef>
                <a:spcPts val="0"/>
              </a:spcBef>
              <a:buNone/>
              <a:tabLst/>
              <a:defRPr sz="1000" b="0" i="0" spc="300">
                <a:latin typeface="Arial Nova" panose="020B0504020202020204" pitchFamily="34" charset="0"/>
              </a:defRPr>
            </a:lvl1pPr>
          </a:lstStyle>
          <a:p>
            <a:pPr lvl="0"/>
            <a:r>
              <a:rPr lang="en-GB" dirty="0"/>
              <a:t>CLICK TO EDIT</a:t>
            </a:r>
          </a:p>
        </p:txBody>
      </p:sp>
      <p:sp>
        <p:nvSpPr>
          <p:cNvPr id="43" name="Text Placeholder 3">
            <a:extLst>
              <a:ext uri="{FF2B5EF4-FFF2-40B4-BE49-F238E27FC236}">
                <a16:creationId xmlns:a16="http://schemas.microsoft.com/office/drawing/2014/main" id="{96F3478D-DC66-CE47-ABB8-1559FAE927DC}"/>
              </a:ext>
            </a:extLst>
          </p:cNvPr>
          <p:cNvSpPr>
            <a:spLocks noGrp="1"/>
          </p:cNvSpPr>
          <p:nvPr>
            <p:ph type="body" sz="quarter" idx="29" hasCustomPrompt="1"/>
          </p:nvPr>
        </p:nvSpPr>
        <p:spPr>
          <a:xfrm rot="5400000">
            <a:off x="8935496" y="3682162"/>
            <a:ext cx="4133854" cy="431223"/>
          </a:xfrm>
          <a:prstGeom prst="rect">
            <a:avLst/>
          </a:prstGeom>
        </p:spPr>
        <p:txBody>
          <a:bodyPr lIns="46800" tIns="46800" rIns="46800" anchor="ctr"/>
          <a:lstStyle>
            <a:lvl1pPr marL="13998" indent="-13998" algn="ctr">
              <a:lnSpc>
                <a:spcPts val="2204"/>
              </a:lnSpc>
              <a:spcBef>
                <a:spcPts val="0"/>
              </a:spcBef>
              <a:buNone/>
              <a:tabLst/>
              <a:defRPr sz="1000" b="0" i="0" spc="300">
                <a:latin typeface="Arial Nova" panose="020B0504020202020204" pitchFamily="34" charset="0"/>
              </a:defRPr>
            </a:lvl1pPr>
          </a:lstStyle>
          <a:p>
            <a:pPr lvl="0"/>
            <a:r>
              <a:rPr lang="en-GB" dirty="0"/>
              <a:t>CLICK TO EDIT</a:t>
            </a:r>
          </a:p>
        </p:txBody>
      </p:sp>
      <p:sp>
        <p:nvSpPr>
          <p:cNvPr id="4" name="Text Placeholder 3">
            <a:extLst>
              <a:ext uri="{FF2B5EF4-FFF2-40B4-BE49-F238E27FC236}">
                <a16:creationId xmlns:a16="http://schemas.microsoft.com/office/drawing/2014/main" id="{6966FFC7-3E87-D841-BCB8-F4FC91147F3B}"/>
              </a:ext>
            </a:extLst>
          </p:cNvPr>
          <p:cNvSpPr>
            <a:spLocks noGrp="1"/>
          </p:cNvSpPr>
          <p:nvPr>
            <p:ph type="body" sz="quarter" idx="30" hasCustomPrompt="1"/>
          </p:nvPr>
        </p:nvSpPr>
        <p:spPr>
          <a:xfrm>
            <a:off x="3819074" y="2550043"/>
            <a:ext cx="5730275" cy="2632957"/>
          </a:xfrm>
          <a:prstGeom prst="roundRect">
            <a:avLst/>
          </a:prstGeom>
          <a:solidFill>
            <a:schemeClr val="tx1"/>
          </a:solidFill>
        </p:spPr>
        <p:txBody>
          <a:bodyPr wrap="square" lIns="216000" tIns="216000" rIns="216000" bIns="216000" anchor="ctr"/>
          <a:lstStyle>
            <a:lvl1pPr marL="0" indent="0" algn="ctr">
              <a:buNone/>
              <a:defRPr sz="2000" b="1">
                <a:solidFill>
                  <a:schemeClr val="bg1"/>
                </a:solidFill>
              </a:defRPr>
            </a:lvl1pPr>
          </a:lstStyle>
          <a:p>
            <a:pPr lvl="0"/>
            <a:r>
              <a:rPr lang="en-GB" dirty="0"/>
              <a:t>Click to edit or delete box</a:t>
            </a:r>
            <a:endParaRPr lang="en-US" dirty="0"/>
          </a:p>
        </p:txBody>
      </p:sp>
      <p:sp>
        <p:nvSpPr>
          <p:cNvPr id="29" name="Rectangle 28">
            <a:extLst>
              <a:ext uri="{FF2B5EF4-FFF2-40B4-BE49-F238E27FC236}">
                <a16:creationId xmlns:a16="http://schemas.microsoft.com/office/drawing/2014/main" id="{9FF2784B-E247-0148-9900-1FDAA3348708}"/>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30" name="Graphic 29">
            <a:extLst>
              <a:ext uri="{FF2B5EF4-FFF2-40B4-BE49-F238E27FC236}">
                <a16:creationId xmlns:a16="http://schemas.microsoft.com/office/drawing/2014/main" id="{11847C81-62F4-A044-93B7-D9C1FE3A2E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47" name="Text Placeholder 3">
            <a:extLst>
              <a:ext uri="{FF2B5EF4-FFF2-40B4-BE49-F238E27FC236}">
                <a16:creationId xmlns:a16="http://schemas.microsoft.com/office/drawing/2014/main" id="{C8C1799E-C9CC-5445-9A4A-F41BCEFEC131}"/>
              </a:ext>
            </a:extLst>
          </p:cNvPr>
          <p:cNvSpPr>
            <a:spLocks noGrp="1"/>
          </p:cNvSpPr>
          <p:nvPr>
            <p:ph type="body" sz="quarter" idx="17" hasCustomPrompt="1"/>
          </p:nvPr>
        </p:nvSpPr>
        <p:spPr>
          <a:xfrm>
            <a:off x="681943" y="171155"/>
            <a:ext cx="3837442" cy="844576"/>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Tree>
    <p:extLst>
      <p:ext uri="{BB962C8B-B14F-4D97-AF65-F5344CB8AC3E}">
        <p14:creationId xmlns:p14="http://schemas.microsoft.com/office/powerpoint/2010/main" val="148148643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Map A / Smaller / Text on each Q">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grpSp>
        <p:nvGrpSpPr>
          <p:cNvPr id="2" name="Group 1">
            <a:extLst>
              <a:ext uri="{FF2B5EF4-FFF2-40B4-BE49-F238E27FC236}">
                <a16:creationId xmlns:a16="http://schemas.microsoft.com/office/drawing/2014/main" id="{BE82009B-5579-9143-B529-DE353E8745CD}"/>
              </a:ext>
            </a:extLst>
          </p:cNvPr>
          <p:cNvGrpSpPr/>
          <p:nvPr userDrawn="1"/>
        </p:nvGrpSpPr>
        <p:grpSpPr>
          <a:xfrm>
            <a:off x="2684833" y="1825611"/>
            <a:ext cx="8108185" cy="4139310"/>
            <a:chOff x="894053" y="868100"/>
            <a:chExt cx="11862192" cy="6055768"/>
          </a:xfrm>
        </p:grpSpPr>
        <p:sp>
          <p:nvSpPr>
            <p:cNvPr id="15" name="Rectangle: Diagonal Corners Snipped 1">
              <a:extLst>
                <a:ext uri="{FF2B5EF4-FFF2-40B4-BE49-F238E27FC236}">
                  <a16:creationId xmlns:a16="http://schemas.microsoft.com/office/drawing/2014/main" id="{0CE7F96B-7A87-7048-B468-C1E648707B32}"/>
                </a:ext>
              </a:extLst>
            </p:cNvPr>
            <p:cNvSpPr/>
            <p:nvPr userDrawn="1"/>
          </p:nvSpPr>
          <p:spPr>
            <a:xfrm rot="10800000">
              <a:off x="907192" y="875757"/>
              <a:ext cx="5862855" cy="3019700"/>
            </a:xfrm>
            <a:prstGeom prst="snip2DiagRect">
              <a:avLst>
                <a:gd name="adj1" fmla="val 0"/>
                <a:gd name="adj2" fmla="val 15318"/>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Diagonal Corners Snipped 5">
              <a:extLst>
                <a:ext uri="{FF2B5EF4-FFF2-40B4-BE49-F238E27FC236}">
                  <a16:creationId xmlns:a16="http://schemas.microsoft.com/office/drawing/2014/main" id="{85733B71-AD94-FF46-9B8F-474424B62FA5}"/>
                </a:ext>
              </a:extLst>
            </p:cNvPr>
            <p:cNvSpPr/>
            <p:nvPr userDrawn="1"/>
          </p:nvSpPr>
          <p:spPr>
            <a:xfrm>
              <a:off x="6753422" y="868100"/>
              <a:ext cx="6002823" cy="3019700"/>
            </a:xfrm>
            <a:prstGeom prst="snip2DiagRect">
              <a:avLst>
                <a:gd name="adj1" fmla="val 15232"/>
                <a:gd name="adj2" fmla="val 0"/>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Diagonal Corners Snipped 12">
              <a:extLst>
                <a:ext uri="{FF2B5EF4-FFF2-40B4-BE49-F238E27FC236}">
                  <a16:creationId xmlns:a16="http://schemas.microsoft.com/office/drawing/2014/main" id="{1F09A26F-3E74-CE4B-91A9-A9E3C00B7F78}"/>
                </a:ext>
              </a:extLst>
            </p:cNvPr>
            <p:cNvSpPr/>
            <p:nvPr userDrawn="1"/>
          </p:nvSpPr>
          <p:spPr>
            <a:xfrm>
              <a:off x="6748453" y="3903859"/>
              <a:ext cx="6002823" cy="3019700"/>
            </a:xfrm>
            <a:prstGeom prst="snip2DiagRect">
              <a:avLst>
                <a:gd name="adj1" fmla="val 0"/>
                <a:gd name="adj2" fmla="val 15318"/>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2" name="Rectangle: Diagonal Corners Snipped 18">
              <a:extLst>
                <a:ext uri="{FF2B5EF4-FFF2-40B4-BE49-F238E27FC236}">
                  <a16:creationId xmlns:a16="http://schemas.microsoft.com/office/drawing/2014/main" id="{5463A612-4EE5-DF4F-9A52-FDBEACC95F99}"/>
                </a:ext>
              </a:extLst>
            </p:cNvPr>
            <p:cNvSpPr/>
            <p:nvPr userDrawn="1"/>
          </p:nvSpPr>
          <p:spPr>
            <a:xfrm>
              <a:off x="894053" y="3904168"/>
              <a:ext cx="5862855" cy="3019700"/>
            </a:xfrm>
            <a:prstGeom prst="snip2DiagRect">
              <a:avLst>
                <a:gd name="adj1" fmla="val 15232"/>
                <a:gd name="adj2" fmla="val 0"/>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grp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7115395" cy="844576"/>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5836180" y="1376609"/>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28" name="Text Placeholder 3">
            <a:extLst>
              <a:ext uri="{FF2B5EF4-FFF2-40B4-BE49-F238E27FC236}">
                <a16:creationId xmlns:a16="http://schemas.microsoft.com/office/drawing/2014/main" id="{E728F44C-D4B1-3140-9E9E-35EA421CA232}"/>
              </a:ext>
            </a:extLst>
          </p:cNvPr>
          <p:cNvSpPr>
            <a:spLocks noGrp="1"/>
          </p:cNvSpPr>
          <p:nvPr>
            <p:ph type="body" sz="quarter" idx="19" hasCustomPrompt="1"/>
          </p:nvPr>
        </p:nvSpPr>
        <p:spPr>
          <a:xfrm>
            <a:off x="5848747" y="5998837"/>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2693813" y="1417429"/>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3B0F84FD-1FFB-C64B-A6D8-C9C3D2C99751}"/>
              </a:ext>
            </a:extLst>
          </p:cNvPr>
          <p:cNvSpPr>
            <a:spLocks noGrp="1"/>
          </p:cNvSpPr>
          <p:nvPr>
            <p:ph type="body" sz="quarter" idx="25" hasCustomPrompt="1"/>
          </p:nvPr>
        </p:nvSpPr>
        <p:spPr>
          <a:xfrm>
            <a:off x="8964152" y="1423491"/>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5AC5687C-EC89-114A-8EF7-D86D3C7F64D6}"/>
              </a:ext>
            </a:extLst>
          </p:cNvPr>
          <p:cNvSpPr>
            <a:spLocks noGrp="1"/>
          </p:cNvSpPr>
          <p:nvPr>
            <p:ph type="body" sz="quarter" idx="26" hasCustomPrompt="1"/>
          </p:nvPr>
        </p:nvSpPr>
        <p:spPr>
          <a:xfrm>
            <a:off x="2684833" y="5964710"/>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1" name="Text Placeholder 3">
            <a:extLst>
              <a:ext uri="{FF2B5EF4-FFF2-40B4-BE49-F238E27FC236}">
                <a16:creationId xmlns:a16="http://schemas.microsoft.com/office/drawing/2014/main" id="{CA8A649D-191B-5C42-8314-2AE444C16203}"/>
              </a:ext>
            </a:extLst>
          </p:cNvPr>
          <p:cNvSpPr>
            <a:spLocks noGrp="1"/>
          </p:cNvSpPr>
          <p:nvPr>
            <p:ph type="body" sz="quarter" idx="27" hasCustomPrompt="1"/>
          </p:nvPr>
        </p:nvSpPr>
        <p:spPr>
          <a:xfrm>
            <a:off x="8975944" y="5975687"/>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2" name="Text Placeholder 3">
            <a:extLst>
              <a:ext uri="{FF2B5EF4-FFF2-40B4-BE49-F238E27FC236}">
                <a16:creationId xmlns:a16="http://schemas.microsoft.com/office/drawing/2014/main" id="{F0802945-C242-2541-8963-4A9EDCE5BC77}"/>
              </a:ext>
            </a:extLst>
          </p:cNvPr>
          <p:cNvSpPr>
            <a:spLocks noGrp="1"/>
          </p:cNvSpPr>
          <p:nvPr>
            <p:ph type="body" sz="quarter" idx="28" hasCustomPrompt="1"/>
          </p:nvPr>
        </p:nvSpPr>
        <p:spPr>
          <a:xfrm rot="16200000">
            <a:off x="1581382" y="3685037"/>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43" name="Text Placeholder 3">
            <a:extLst>
              <a:ext uri="{FF2B5EF4-FFF2-40B4-BE49-F238E27FC236}">
                <a16:creationId xmlns:a16="http://schemas.microsoft.com/office/drawing/2014/main" id="{96F3478D-DC66-CE47-ABB8-1559FAE927DC}"/>
              </a:ext>
            </a:extLst>
          </p:cNvPr>
          <p:cNvSpPr>
            <a:spLocks noGrp="1"/>
          </p:cNvSpPr>
          <p:nvPr>
            <p:ph type="body" sz="quarter" idx="29" hasCustomPrompt="1"/>
          </p:nvPr>
        </p:nvSpPr>
        <p:spPr>
          <a:xfrm rot="5400000">
            <a:off x="10108200" y="3685038"/>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46" name="Text Placeholder 9">
            <a:extLst>
              <a:ext uri="{FF2B5EF4-FFF2-40B4-BE49-F238E27FC236}">
                <a16:creationId xmlns:a16="http://schemas.microsoft.com/office/drawing/2014/main" id="{F31A2383-41BB-1B40-8FF6-989A16C5906F}"/>
              </a:ext>
            </a:extLst>
          </p:cNvPr>
          <p:cNvSpPr>
            <a:spLocks noGrp="1"/>
          </p:cNvSpPr>
          <p:nvPr>
            <p:ph type="body" sz="quarter" idx="30" hasCustomPrompt="1"/>
          </p:nvPr>
        </p:nvSpPr>
        <p:spPr>
          <a:xfrm>
            <a:off x="336295" y="1574098"/>
            <a:ext cx="2073511" cy="1783793"/>
          </a:xfrm>
          <a:prstGeom prst="rect">
            <a:avLst/>
          </a:prstGeom>
        </p:spPr>
        <p:txBody>
          <a:bodyPr lIns="0"/>
          <a:lstStyle>
            <a:lvl1pPr marL="0" indent="0">
              <a:lnSpc>
                <a:spcPct val="100000"/>
              </a:lnSpc>
              <a:spcBef>
                <a:spcPts val="600"/>
              </a:spcBef>
              <a:buNone/>
              <a:defRPr lang="en-GB" sz="1200" b="0" i="0" smtClean="0">
                <a:effectLst/>
                <a:latin typeface="Arial Nova" panose="020B0504020202020204" pitchFamily="34" charset="0"/>
              </a:defRPr>
            </a:lvl1pPr>
          </a:lstStyle>
          <a:p>
            <a:pPr lvl="0"/>
            <a:r>
              <a:rPr lang="en-US" sz="1200" dirty="0"/>
              <a:t>Comments for each quadrant</a:t>
            </a:r>
            <a:br>
              <a:rPr lang="en-US" sz="1200" dirty="0"/>
            </a:b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a:t>
            </a:r>
            <a:r>
              <a:rPr lang="en-US" sz="1200" dirty="0" err="1"/>
              <a:t>labore</a:t>
            </a:r>
            <a:r>
              <a:rPr lang="en-US" sz="1200" dirty="0"/>
              <a:t> et dolore magna </a:t>
            </a:r>
            <a:r>
              <a:rPr lang="en-US" sz="1200" dirty="0" err="1"/>
              <a:t>aliqua</a:t>
            </a:r>
            <a:r>
              <a:rPr lang="en-US" sz="1200" dirty="0"/>
              <a:t>. Ut </a:t>
            </a:r>
            <a:r>
              <a:rPr lang="en-US" sz="1200" dirty="0" err="1"/>
              <a:t>enim</a:t>
            </a:r>
            <a:r>
              <a:rPr lang="en-US" sz="1200" dirty="0"/>
              <a:t> ad minim </a:t>
            </a:r>
            <a:r>
              <a:rPr lang="en-US" sz="1200" dirty="0" err="1"/>
              <a:t>veniam</a:t>
            </a:r>
            <a:r>
              <a:rPr lang="en-US" sz="1200" dirty="0"/>
              <a:t>, </a:t>
            </a:r>
            <a:r>
              <a:rPr lang="en-US" sz="1200" dirty="0" err="1"/>
              <a:t>quis</a:t>
            </a:r>
            <a:r>
              <a:rPr lang="en-US" sz="1200" dirty="0"/>
              <a:t>.</a:t>
            </a:r>
            <a:endParaRPr lang="en-US" dirty="0"/>
          </a:p>
        </p:txBody>
      </p:sp>
      <p:cxnSp>
        <p:nvCxnSpPr>
          <p:cNvPr id="50" name="Straight Arrow Connector 49">
            <a:extLst>
              <a:ext uri="{FF2B5EF4-FFF2-40B4-BE49-F238E27FC236}">
                <a16:creationId xmlns:a16="http://schemas.microsoft.com/office/drawing/2014/main" id="{B0D8A859-445C-624D-B53D-0B2B6B82BB50}"/>
              </a:ext>
            </a:extLst>
          </p:cNvPr>
          <p:cNvCxnSpPr>
            <a:cxnSpLocks/>
          </p:cNvCxnSpPr>
          <p:nvPr userDrawn="1"/>
        </p:nvCxnSpPr>
        <p:spPr>
          <a:xfrm flipH="1">
            <a:off x="2963916" y="3895458"/>
            <a:ext cx="7535916"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76CFBDA-CE21-8646-844D-BD725F55C82F}"/>
              </a:ext>
            </a:extLst>
          </p:cNvPr>
          <p:cNvCxnSpPr>
            <a:cxnSpLocks/>
          </p:cNvCxnSpPr>
          <p:nvPr userDrawn="1"/>
        </p:nvCxnSpPr>
        <p:spPr>
          <a:xfrm flipV="1">
            <a:off x="6676651" y="2128346"/>
            <a:ext cx="0" cy="354724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5E509BF-9E7B-AB4E-9DA1-023DFACB8096}"/>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54" name="Graphic 53">
            <a:extLst>
              <a:ext uri="{FF2B5EF4-FFF2-40B4-BE49-F238E27FC236}">
                <a16:creationId xmlns:a16="http://schemas.microsoft.com/office/drawing/2014/main" id="{C2B0653A-DF57-F44A-BE1A-6083EF168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26" name="Text Placeholder 9">
            <a:extLst>
              <a:ext uri="{FF2B5EF4-FFF2-40B4-BE49-F238E27FC236}">
                <a16:creationId xmlns:a16="http://schemas.microsoft.com/office/drawing/2014/main" id="{8FBFDCC5-F783-5A4D-A9A1-30AFA949464C}"/>
              </a:ext>
            </a:extLst>
          </p:cNvPr>
          <p:cNvSpPr>
            <a:spLocks noGrp="1"/>
          </p:cNvSpPr>
          <p:nvPr>
            <p:ph type="body" sz="quarter" idx="31" hasCustomPrompt="1"/>
          </p:nvPr>
        </p:nvSpPr>
        <p:spPr>
          <a:xfrm>
            <a:off x="11080495" y="1574098"/>
            <a:ext cx="2073511" cy="1783793"/>
          </a:xfrm>
          <a:prstGeom prst="rect">
            <a:avLst/>
          </a:prstGeom>
        </p:spPr>
        <p:txBody>
          <a:bodyPr lIns="0"/>
          <a:lstStyle>
            <a:lvl1pPr marL="0" indent="0">
              <a:lnSpc>
                <a:spcPct val="100000"/>
              </a:lnSpc>
              <a:spcBef>
                <a:spcPts val="600"/>
              </a:spcBef>
              <a:buNone/>
              <a:defRPr lang="en-GB" sz="1200" b="0" i="0" smtClean="0">
                <a:effectLst/>
                <a:latin typeface="Arial Nova" panose="020B0504020202020204" pitchFamily="34" charset="0"/>
              </a:defRPr>
            </a:lvl1pPr>
          </a:lstStyle>
          <a:p>
            <a:pPr lvl="0"/>
            <a:r>
              <a:rPr lang="en-US" sz="1200" dirty="0"/>
              <a:t>Comments for each quadrant</a:t>
            </a:r>
            <a:br>
              <a:rPr lang="en-US" sz="1200" dirty="0"/>
            </a:b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a:t>
            </a:r>
            <a:r>
              <a:rPr lang="en-US" sz="1200" dirty="0" err="1"/>
              <a:t>labore</a:t>
            </a:r>
            <a:r>
              <a:rPr lang="en-US" sz="1200" dirty="0"/>
              <a:t> et dolore magna </a:t>
            </a:r>
            <a:r>
              <a:rPr lang="en-US" sz="1200" dirty="0" err="1"/>
              <a:t>aliqua</a:t>
            </a:r>
            <a:r>
              <a:rPr lang="en-US" sz="1200" dirty="0"/>
              <a:t>. Ut </a:t>
            </a:r>
            <a:r>
              <a:rPr lang="en-US" sz="1200" dirty="0" err="1"/>
              <a:t>enim</a:t>
            </a:r>
            <a:r>
              <a:rPr lang="en-US" sz="1200" dirty="0"/>
              <a:t> ad minim </a:t>
            </a:r>
            <a:r>
              <a:rPr lang="en-US" sz="1200" dirty="0" err="1"/>
              <a:t>veniam</a:t>
            </a:r>
            <a:r>
              <a:rPr lang="en-US" sz="1200" dirty="0"/>
              <a:t>, </a:t>
            </a:r>
            <a:r>
              <a:rPr lang="en-US" sz="1200" dirty="0" err="1"/>
              <a:t>quis</a:t>
            </a:r>
            <a:r>
              <a:rPr lang="en-US" sz="1200" dirty="0"/>
              <a:t>.</a:t>
            </a:r>
            <a:endParaRPr lang="en-US" dirty="0"/>
          </a:p>
        </p:txBody>
      </p:sp>
      <p:sp>
        <p:nvSpPr>
          <p:cNvPr id="27" name="Text Placeholder 9">
            <a:extLst>
              <a:ext uri="{FF2B5EF4-FFF2-40B4-BE49-F238E27FC236}">
                <a16:creationId xmlns:a16="http://schemas.microsoft.com/office/drawing/2014/main" id="{2B482AEB-2B0B-4E41-AD74-9948104B48A2}"/>
              </a:ext>
            </a:extLst>
          </p:cNvPr>
          <p:cNvSpPr>
            <a:spLocks noGrp="1"/>
          </p:cNvSpPr>
          <p:nvPr>
            <p:ph type="body" sz="quarter" idx="32" hasCustomPrompt="1"/>
          </p:nvPr>
        </p:nvSpPr>
        <p:spPr>
          <a:xfrm>
            <a:off x="336295" y="4725513"/>
            <a:ext cx="2073511" cy="1783793"/>
          </a:xfrm>
          <a:prstGeom prst="rect">
            <a:avLst/>
          </a:prstGeom>
        </p:spPr>
        <p:txBody>
          <a:bodyPr lIns="0"/>
          <a:lstStyle>
            <a:lvl1pPr marL="0" indent="0">
              <a:lnSpc>
                <a:spcPct val="100000"/>
              </a:lnSpc>
              <a:spcBef>
                <a:spcPts val="600"/>
              </a:spcBef>
              <a:buNone/>
              <a:defRPr lang="en-GB" sz="1200" b="0" i="0" smtClean="0">
                <a:effectLst/>
                <a:latin typeface="Arial Nova" panose="020B0504020202020204" pitchFamily="34" charset="0"/>
              </a:defRPr>
            </a:lvl1pPr>
          </a:lstStyle>
          <a:p>
            <a:pPr lvl="0"/>
            <a:r>
              <a:rPr lang="en-US" sz="1200" dirty="0"/>
              <a:t>Comments for each quadrant</a:t>
            </a:r>
            <a:br>
              <a:rPr lang="en-US" sz="1200" dirty="0"/>
            </a:b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a:t>
            </a:r>
            <a:r>
              <a:rPr lang="en-US" sz="1200" dirty="0" err="1"/>
              <a:t>labore</a:t>
            </a:r>
            <a:r>
              <a:rPr lang="en-US" sz="1200" dirty="0"/>
              <a:t> et dolore magna </a:t>
            </a:r>
            <a:r>
              <a:rPr lang="en-US" sz="1200" dirty="0" err="1"/>
              <a:t>aliqua</a:t>
            </a:r>
            <a:r>
              <a:rPr lang="en-US" sz="1200" dirty="0"/>
              <a:t>. Ut </a:t>
            </a:r>
            <a:r>
              <a:rPr lang="en-US" sz="1200" dirty="0" err="1"/>
              <a:t>enim</a:t>
            </a:r>
            <a:r>
              <a:rPr lang="en-US" sz="1200" dirty="0"/>
              <a:t> ad minim </a:t>
            </a:r>
            <a:r>
              <a:rPr lang="en-US" sz="1200" dirty="0" err="1"/>
              <a:t>veniam</a:t>
            </a:r>
            <a:r>
              <a:rPr lang="en-US" sz="1200" dirty="0"/>
              <a:t>, </a:t>
            </a:r>
            <a:r>
              <a:rPr lang="en-US" sz="1200" dirty="0" err="1"/>
              <a:t>quis</a:t>
            </a:r>
            <a:r>
              <a:rPr lang="en-US" sz="1200" dirty="0"/>
              <a:t>.</a:t>
            </a:r>
            <a:endParaRPr lang="en-US" dirty="0"/>
          </a:p>
        </p:txBody>
      </p:sp>
      <p:sp>
        <p:nvSpPr>
          <p:cNvPr id="29" name="Text Placeholder 9">
            <a:extLst>
              <a:ext uri="{FF2B5EF4-FFF2-40B4-BE49-F238E27FC236}">
                <a16:creationId xmlns:a16="http://schemas.microsoft.com/office/drawing/2014/main" id="{0FC12AE6-5170-114B-AEF6-1E900A94F3EC}"/>
              </a:ext>
            </a:extLst>
          </p:cNvPr>
          <p:cNvSpPr>
            <a:spLocks noGrp="1"/>
          </p:cNvSpPr>
          <p:nvPr>
            <p:ph type="body" sz="quarter" idx="33" hasCustomPrompt="1"/>
          </p:nvPr>
        </p:nvSpPr>
        <p:spPr>
          <a:xfrm>
            <a:off x="11080495" y="4725513"/>
            <a:ext cx="2073511" cy="1783793"/>
          </a:xfrm>
          <a:prstGeom prst="rect">
            <a:avLst/>
          </a:prstGeom>
        </p:spPr>
        <p:txBody>
          <a:bodyPr lIns="0"/>
          <a:lstStyle>
            <a:lvl1pPr marL="0" indent="0">
              <a:lnSpc>
                <a:spcPct val="100000"/>
              </a:lnSpc>
              <a:spcBef>
                <a:spcPts val="600"/>
              </a:spcBef>
              <a:buNone/>
              <a:defRPr lang="en-GB" sz="1200" b="0" i="0" smtClean="0">
                <a:effectLst/>
                <a:latin typeface="Arial Nova" panose="020B0504020202020204" pitchFamily="34" charset="0"/>
              </a:defRPr>
            </a:lvl1pPr>
          </a:lstStyle>
          <a:p>
            <a:pPr lvl="0"/>
            <a:r>
              <a:rPr lang="en-US" sz="1200" dirty="0"/>
              <a:t>Comments for each quadrant</a:t>
            </a:r>
            <a:br>
              <a:rPr lang="en-US" sz="1200" dirty="0"/>
            </a:b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a:t>
            </a:r>
            <a:r>
              <a:rPr lang="en-US" sz="1200" dirty="0" err="1"/>
              <a:t>labore</a:t>
            </a:r>
            <a:r>
              <a:rPr lang="en-US" sz="1200" dirty="0"/>
              <a:t> et dolore magna </a:t>
            </a:r>
            <a:r>
              <a:rPr lang="en-US" sz="1200" dirty="0" err="1"/>
              <a:t>aliqua</a:t>
            </a:r>
            <a:r>
              <a:rPr lang="en-US" sz="1200" dirty="0"/>
              <a:t>. Ut </a:t>
            </a:r>
            <a:r>
              <a:rPr lang="en-US" sz="1200" dirty="0" err="1"/>
              <a:t>enim</a:t>
            </a:r>
            <a:r>
              <a:rPr lang="en-US" sz="1200" dirty="0"/>
              <a:t> ad minim </a:t>
            </a:r>
            <a:r>
              <a:rPr lang="en-US" sz="1200" dirty="0" err="1"/>
              <a:t>veniam</a:t>
            </a:r>
            <a:r>
              <a:rPr lang="en-US" sz="1200" dirty="0"/>
              <a:t>, </a:t>
            </a:r>
            <a:r>
              <a:rPr lang="en-US" sz="1200" dirty="0" err="1"/>
              <a:t>quis</a:t>
            </a:r>
            <a:r>
              <a:rPr lang="en-US" sz="1200" dirty="0"/>
              <a:t>.</a:t>
            </a:r>
            <a:endParaRPr lang="en-US" dirty="0"/>
          </a:p>
        </p:txBody>
      </p:sp>
    </p:spTree>
    <p:extLst>
      <p:ext uri="{BB962C8B-B14F-4D97-AF65-F5344CB8AC3E}">
        <p14:creationId xmlns:p14="http://schemas.microsoft.com/office/powerpoint/2010/main" val="16642536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Map A / Smaller / Intro text">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grpSp>
        <p:nvGrpSpPr>
          <p:cNvPr id="2" name="Group 1">
            <a:extLst>
              <a:ext uri="{FF2B5EF4-FFF2-40B4-BE49-F238E27FC236}">
                <a16:creationId xmlns:a16="http://schemas.microsoft.com/office/drawing/2014/main" id="{BE82009B-5579-9143-B529-DE353E8745CD}"/>
              </a:ext>
            </a:extLst>
          </p:cNvPr>
          <p:cNvGrpSpPr/>
          <p:nvPr userDrawn="1"/>
        </p:nvGrpSpPr>
        <p:grpSpPr>
          <a:xfrm>
            <a:off x="4214088" y="1825611"/>
            <a:ext cx="8108185" cy="4139310"/>
            <a:chOff x="894053" y="868100"/>
            <a:chExt cx="11862192" cy="6055768"/>
          </a:xfrm>
        </p:grpSpPr>
        <p:sp>
          <p:nvSpPr>
            <p:cNvPr id="15" name="Rectangle: Diagonal Corners Snipped 1">
              <a:extLst>
                <a:ext uri="{FF2B5EF4-FFF2-40B4-BE49-F238E27FC236}">
                  <a16:creationId xmlns:a16="http://schemas.microsoft.com/office/drawing/2014/main" id="{0CE7F96B-7A87-7048-B468-C1E648707B32}"/>
                </a:ext>
              </a:extLst>
            </p:cNvPr>
            <p:cNvSpPr/>
            <p:nvPr userDrawn="1"/>
          </p:nvSpPr>
          <p:spPr>
            <a:xfrm rot="10800000">
              <a:off x="907192" y="875757"/>
              <a:ext cx="5862855" cy="3019700"/>
            </a:xfrm>
            <a:prstGeom prst="snip2DiagRect">
              <a:avLst>
                <a:gd name="adj1" fmla="val 0"/>
                <a:gd name="adj2" fmla="val 15318"/>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Diagonal Corners Snipped 5">
              <a:extLst>
                <a:ext uri="{FF2B5EF4-FFF2-40B4-BE49-F238E27FC236}">
                  <a16:creationId xmlns:a16="http://schemas.microsoft.com/office/drawing/2014/main" id="{85733B71-AD94-FF46-9B8F-474424B62FA5}"/>
                </a:ext>
              </a:extLst>
            </p:cNvPr>
            <p:cNvSpPr/>
            <p:nvPr userDrawn="1"/>
          </p:nvSpPr>
          <p:spPr>
            <a:xfrm>
              <a:off x="6753422" y="868100"/>
              <a:ext cx="6002823" cy="3019700"/>
            </a:xfrm>
            <a:prstGeom prst="snip2DiagRect">
              <a:avLst>
                <a:gd name="adj1" fmla="val 15232"/>
                <a:gd name="adj2" fmla="val 0"/>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Diagonal Corners Snipped 12">
              <a:extLst>
                <a:ext uri="{FF2B5EF4-FFF2-40B4-BE49-F238E27FC236}">
                  <a16:creationId xmlns:a16="http://schemas.microsoft.com/office/drawing/2014/main" id="{1F09A26F-3E74-CE4B-91A9-A9E3C00B7F78}"/>
                </a:ext>
              </a:extLst>
            </p:cNvPr>
            <p:cNvSpPr/>
            <p:nvPr userDrawn="1"/>
          </p:nvSpPr>
          <p:spPr>
            <a:xfrm>
              <a:off x="6748453" y="3903859"/>
              <a:ext cx="6002823" cy="3019700"/>
            </a:xfrm>
            <a:prstGeom prst="snip2DiagRect">
              <a:avLst>
                <a:gd name="adj1" fmla="val 0"/>
                <a:gd name="adj2" fmla="val 15318"/>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2" name="Rectangle: Diagonal Corners Snipped 18">
              <a:extLst>
                <a:ext uri="{FF2B5EF4-FFF2-40B4-BE49-F238E27FC236}">
                  <a16:creationId xmlns:a16="http://schemas.microsoft.com/office/drawing/2014/main" id="{5463A612-4EE5-DF4F-9A52-FDBEACC95F99}"/>
                </a:ext>
              </a:extLst>
            </p:cNvPr>
            <p:cNvSpPr/>
            <p:nvPr userDrawn="1"/>
          </p:nvSpPr>
          <p:spPr>
            <a:xfrm>
              <a:off x="894053" y="3904168"/>
              <a:ext cx="5862855" cy="3019700"/>
            </a:xfrm>
            <a:prstGeom prst="snip2DiagRect">
              <a:avLst>
                <a:gd name="adj1" fmla="val 15232"/>
                <a:gd name="adj2" fmla="val 0"/>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grp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7548574" cy="844576"/>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7365435" y="1376609"/>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28" name="Text Placeholder 3">
            <a:extLst>
              <a:ext uri="{FF2B5EF4-FFF2-40B4-BE49-F238E27FC236}">
                <a16:creationId xmlns:a16="http://schemas.microsoft.com/office/drawing/2014/main" id="{E728F44C-D4B1-3140-9E9E-35EA421CA232}"/>
              </a:ext>
            </a:extLst>
          </p:cNvPr>
          <p:cNvSpPr>
            <a:spLocks noGrp="1"/>
          </p:cNvSpPr>
          <p:nvPr>
            <p:ph type="body" sz="quarter" idx="19" hasCustomPrompt="1"/>
          </p:nvPr>
        </p:nvSpPr>
        <p:spPr>
          <a:xfrm>
            <a:off x="7378002" y="5998837"/>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4223068" y="1417429"/>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3B0F84FD-1FFB-C64B-A6D8-C9C3D2C99751}"/>
              </a:ext>
            </a:extLst>
          </p:cNvPr>
          <p:cNvSpPr>
            <a:spLocks noGrp="1"/>
          </p:cNvSpPr>
          <p:nvPr>
            <p:ph type="body" sz="quarter" idx="25" hasCustomPrompt="1"/>
          </p:nvPr>
        </p:nvSpPr>
        <p:spPr>
          <a:xfrm>
            <a:off x="10493407" y="1423491"/>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5AC5687C-EC89-114A-8EF7-D86D3C7F64D6}"/>
              </a:ext>
            </a:extLst>
          </p:cNvPr>
          <p:cNvSpPr>
            <a:spLocks noGrp="1"/>
          </p:cNvSpPr>
          <p:nvPr>
            <p:ph type="body" sz="quarter" idx="26" hasCustomPrompt="1"/>
          </p:nvPr>
        </p:nvSpPr>
        <p:spPr>
          <a:xfrm>
            <a:off x="4214088" y="5964710"/>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1" name="Text Placeholder 3">
            <a:extLst>
              <a:ext uri="{FF2B5EF4-FFF2-40B4-BE49-F238E27FC236}">
                <a16:creationId xmlns:a16="http://schemas.microsoft.com/office/drawing/2014/main" id="{CA8A649D-191B-5C42-8314-2AE444C16203}"/>
              </a:ext>
            </a:extLst>
          </p:cNvPr>
          <p:cNvSpPr>
            <a:spLocks noGrp="1"/>
          </p:cNvSpPr>
          <p:nvPr>
            <p:ph type="body" sz="quarter" idx="27" hasCustomPrompt="1"/>
          </p:nvPr>
        </p:nvSpPr>
        <p:spPr>
          <a:xfrm>
            <a:off x="10505199" y="5975687"/>
            <a:ext cx="1834552" cy="401909"/>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2" name="Text Placeholder 3">
            <a:extLst>
              <a:ext uri="{FF2B5EF4-FFF2-40B4-BE49-F238E27FC236}">
                <a16:creationId xmlns:a16="http://schemas.microsoft.com/office/drawing/2014/main" id="{F0802945-C242-2541-8963-4A9EDCE5BC77}"/>
              </a:ext>
            </a:extLst>
          </p:cNvPr>
          <p:cNvSpPr>
            <a:spLocks noGrp="1"/>
          </p:cNvSpPr>
          <p:nvPr>
            <p:ph type="body" sz="quarter" idx="28" hasCustomPrompt="1"/>
          </p:nvPr>
        </p:nvSpPr>
        <p:spPr>
          <a:xfrm rot="16200000">
            <a:off x="3110637" y="3685037"/>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43" name="Text Placeholder 3">
            <a:extLst>
              <a:ext uri="{FF2B5EF4-FFF2-40B4-BE49-F238E27FC236}">
                <a16:creationId xmlns:a16="http://schemas.microsoft.com/office/drawing/2014/main" id="{96F3478D-DC66-CE47-ABB8-1559FAE927DC}"/>
              </a:ext>
            </a:extLst>
          </p:cNvPr>
          <p:cNvSpPr>
            <a:spLocks noGrp="1"/>
          </p:cNvSpPr>
          <p:nvPr>
            <p:ph type="body" sz="quarter" idx="29" hasCustomPrompt="1"/>
          </p:nvPr>
        </p:nvSpPr>
        <p:spPr>
          <a:xfrm rot="5400000">
            <a:off x="11637455" y="3685038"/>
            <a:ext cx="1783792" cy="431223"/>
          </a:xfrm>
          <a:prstGeom prst="rect">
            <a:avLst/>
          </a:prstGeom>
        </p:spPr>
        <p:txBody>
          <a:bodyPr lIns="0" anchor="ctr"/>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4" name="Text Placeholder 3">
            <a:extLst>
              <a:ext uri="{FF2B5EF4-FFF2-40B4-BE49-F238E27FC236}">
                <a16:creationId xmlns:a16="http://schemas.microsoft.com/office/drawing/2014/main" id="{616C72C3-21A6-1F4A-8A2B-923238CFE570}"/>
              </a:ext>
            </a:extLst>
          </p:cNvPr>
          <p:cNvSpPr>
            <a:spLocks noGrp="1"/>
          </p:cNvSpPr>
          <p:nvPr>
            <p:ph type="body" sz="quarter" idx="30" hasCustomPrompt="1"/>
          </p:nvPr>
        </p:nvSpPr>
        <p:spPr>
          <a:xfrm>
            <a:off x="682625" y="1381713"/>
            <a:ext cx="2674938" cy="2259012"/>
          </a:xfrm>
          <a:prstGeom prst="rect">
            <a:avLst/>
          </a:prstGeom>
        </p:spPr>
        <p:txBody>
          <a:bodyPr lIns="0"/>
          <a:lstStyle>
            <a:lvl1pPr marL="0" marR="0" indent="0" algn="l" defTabSz="1007852" rtl="0" eaLnBrk="1" fontAlgn="auto" latinLnBrk="0" hangingPunct="1">
              <a:lnSpc>
                <a:spcPct val="100000"/>
              </a:lnSpc>
              <a:spcBef>
                <a:spcPts val="600"/>
              </a:spcBef>
              <a:spcAft>
                <a:spcPts val="0"/>
              </a:spcAft>
              <a:buClrTx/>
              <a:buSzTx/>
              <a:buFont typeface="Arial" panose="020B0604020202020204" pitchFamily="34" charset="0"/>
              <a:buNone/>
              <a:tabLst/>
              <a:defRPr lang="en-GB" sz="1400" b="0" i="0" smtClean="0">
                <a:effectLst/>
              </a:defRPr>
            </a:lvl1pPr>
            <a:lvl2pPr marL="503926" indent="0">
              <a:buNone/>
              <a:defRPr sz="1400">
                <a:latin typeface="Arial Nova" panose="020B0504020202020204" pitchFamily="34" charset="0"/>
              </a:defRPr>
            </a:lvl2pPr>
            <a:lvl3pPr marL="1007852" indent="0">
              <a:buNone/>
              <a:defRPr sz="1400">
                <a:latin typeface="Arial Nova" panose="020B0504020202020204" pitchFamily="34" charset="0"/>
              </a:defRPr>
            </a:lvl3pPr>
            <a:lvl4pPr marL="1511777" indent="0">
              <a:buNone/>
              <a:defRPr sz="1400">
                <a:latin typeface="Arial Nova" panose="020B0504020202020204" pitchFamily="34" charset="0"/>
              </a:defRPr>
            </a:lvl4pPr>
            <a:lvl5pPr marL="2015703" indent="0">
              <a:buNone/>
              <a:defRPr sz="1400">
                <a:latin typeface="Arial Nova" panose="020B0504020202020204" pitchFamily="34" charset="0"/>
              </a:defRPr>
            </a:lvl5pPr>
          </a:lstStyle>
          <a:p>
            <a:pPr lvl="0"/>
            <a:r>
              <a:rPr lang="en-GB" dirty="0"/>
              <a:t>Click to edit Master text styles</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p>
        </p:txBody>
      </p:sp>
      <p:cxnSp>
        <p:nvCxnSpPr>
          <p:cNvPr id="46" name="Straight Arrow Connector 45">
            <a:extLst>
              <a:ext uri="{FF2B5EF4-FFF2-40B4-BE49-F238E27FC236}">
                <a16:creationId xmlns:a16="http://schemas.microsoft.com/office/drawing/2014/main" id="{84BA287D-C01F-E641-A103-46A387F8C2B1}"/>
              </a:ext>
            </a:extLst>
          </p:cNvPr>
          <p:cNvCxnSpPr>
            <a:cxnSpLocks/>
          </p:cNvCxnSpPr>
          <p:nvPr userDrawn="1"/>
        </p:nvCxnSpPr>
        <p:spPr>
          <a:xfrm flipH="1">
            <a:off x="4506803" y="3895458"/>
            <a:ext cx="7535916"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A7B2A94-BF55-5A4E-8103-1705F8A67CF9}"/>
              </a:ext>
            </a:extLst>
          </p:cNvPr>
          <p:cNvCxnSpPr>
            <a:cxnSpLocks/>
          </p:cNvCxnSpPr>
          <p:nvPr userDrawn="1"/>
        </p:nvCxnSpPr>
        <p:spPr>
          <a:xfrm flipV="1">
            <a:off x="8219538" y="2128346"/>
            <a:ext cx="0" cy="354724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06C47B3-DDD4-9648-8760-8A2D9CACE4EB}"/>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49" name="Graphic 48">
            <a:extLst>
              <a:ext uri="{FF2B5EF4-FFF2-40B4-BE49-F238E27FC236}">
                <a16:creationId xmlns:a16="http://schemas.microsoft.com/office/drawing/2014/main" id="{5FE65702-56FA-344B-A2FE-7A3A4E9DAF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77554742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Map B (empty)">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flipH="1">
            <a:off x="681943" y="3895458"/>
            <a:ext cx="12145057"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5883478" y="171155"/>
            <a:ext cx="1783792" cy="431223"/>
          </a:xfrm>
          <a:prstGeom prst="rect">
            <a:avLst/>
          </a:prstGeom>
        </p:spPr>
        <p:txBody>
          <a:bodyPr wrap="square" lIns="46800" tIns="46800" rIns="46800" bIns="46800"/>
          <a:lstStyle>
            <a:lvl1pPr marL="13998" indent="-13998" algn="ctr">
              <a:lnSpc>
                <a:spcPts val="2204"/>
              </a:lnSpc>
              <a:spcBef>
                <a:spcPts val="0"/>
              </a:spcBef>
              <a:buNone/>
              <a:tabLst/>
              <a:defRPr sz="1400" b="0" i="0">
                <a:latin typeface="Arial Nova" panose="020B0504020202020204" pitchFamily="34" charset="0"/>
              </a:defRPr>
            </a:lvl1pPr>
          </a:lstStyle>
          <a:p>
            <a:pPr lvl="0"/>
            <a:r>
              <a:rPr lang="en-GB" dirty="0"/>
              <a:t>CLICK TO EDIT</a:t>
            </a:r>
          </a:p>
        </p:txBody>
      </p:sp>
      <p:sp>
        <p:nvSpPr>
          <p:cNvPr id="30" name="Text Placeholder 3">
            <a:extLst>
              <a:ext uri="{FF2B5EF4-FFF2-40B4-BE49-F238E27FC236}">
                <a16:creationId xmlns:a16="http://schemas.microsoft.com/office/drawing/2014/main" id="{DDE02EB0-4B32-8C4A-BD47-2219866C93EC}"/>
              </a:ext>
            </a:extLst>
          </p:cNvPr>
          <p:cNvSpPr>
            <a:spLocks noGrp="1"/>
          </p:cNvSpPr>
          <p:nvPr>
            <p:ph type="body" sz="quarter" idx="21" hasCustomPrompt="1"/>
          </p:nvPr>
        </p:nvSpPr>
        <p:spPr>
          <a:xfrm rot="16200000">
            <a:off x="-615834" y="3644497"/>
            <a:ext cx="2294596" cy="501923"/>
          </a:xfrm>
          <a:prstGeom prst="rect">
            <a:avLst/>
          </a:prstGeom>
        </p:spPr>
        <p:txBody>
          <a:bodyPr lIns="0" rIns="0"/>
          <a:lstStyle>
            <a:lvl1pPr marL="13998" indent="-13998" algn="ctr">
              <a:lnSpc>
                <a:spcPts val="2204"/>
              </a:lnSpc>
              <a:spcBef>
                <a:spcPts val="0"/>
              </a:spcBef>
              <a:buNone/>
              <a:tabLst/>
              <a:defRPr sz="1400" b="0"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flipV="1">
            <a:off x="6716914" y="698740"/>
            <a:ext cx="38567" cy="621006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0CFA2806-57CC-6944-91F2-EB8149328C3D}"/>
              </a:ext>
            </a:extLst>
          </p:cNvPr>
          <p:cNvSpPr>
            <a:spLocks noGrp="1"/>
          </p:cNvSpPr>
          <p:nvPr>
            <p:ph type="body" sz="quarter" idx="22" hasCustomPrompt="1"/>
          </p:nvPr>
        </p:nvSpPr>
        <p:spPr>
          <a:xfrm rot="5400000">
            <a:off x="11848077" y="3644498"/>
            <a:ext cx="2294596" cy="501923"/>
          </a:xfrm>
          <a:prstGeom prst="rect">
            <a:avLst/>
          </a:prstGeom>
        </p:spPr>
        <p:txBody>
          <a:bodyPr lIns="0" rIns="0"/>
          <a:lstStyle>
            <a:lvl1pPr marL="13998" indent="-13998" algn="ctr">
              <a:lnSpc>
                <a:spcPts val="2204"/>
              </a:lnSpc>
              <a:spcBef>
                <a:spcPts val="0"/>
              </a:spcBef>
              <a:buNone/>
              <a:tabLst/>
              <a:defRPr sz="1400" b="0" i="0">
                <a:latin typeface="Arial Nova" panose="020B0504020202020204" pitchFamily="34" charset="0"/>
              </a:defRPr>
            </a:lvl1pPr>
          </a:lstStyle>
          <a:p>
            <a:pPr lvl="0"/>
            <a:r>
              <a:rPr lang="en-GB" dirty="0"/>
              <a:t>CLICK TO EDIT</a:t>
            </a:r>
          </a:p>
        </p:txBody>
      </p:sp>
      <p:sp>
        <p:nvSpPr>
          <p:cNvPr id="26" name="Text Placeholder 3">
            <a:extLst>
              <a:ext uri="{FF2B5EF4-FFF2-40B4-BE49-F238E27FC236}">
                <a16:creationId xmlns:a16="http://schemas.microsoft.com/office/drawing/2014/main" id="{C6F1005A-4C27-174C-92EE-CA6EDD94AFF3}"/>
              </a:ext>
            </a:extLst>
          </p:cNvPr>
          <p:cNvSpPr>
            <a:spLocks noGrp="1"/>
          </p:cNvSpPr>
          <p:nvPr>
            <p:ph type="body" sz="quarter" idx="23" hasCustomPrompt="1"/>
          </p:nvPr>
        </p:nvSpPr>
        <p:spPr>
          <a:xfrm>
            <a:off x="5825018" y="7006991"/>
            <a:ext cx="1783792" cy="431223"/>
          </a:xfrm>
          <a:prstGeom prst="rect">
            <a:avLst/>
          </a:prstGeom>
        </p:spPr>
        <p:txBody>
          <a:bodyPr lIns="46800" tIns="46800" rIns="46800" bIns="46800"/>
          <a:lstStyle>
            <a:lvl1pPr marL="13998" indent="-13998" algn="ctr">
              <a:lnSpc>
                <a:spcPts val="2204"/>
              </a:lnSpc>
              <a:spcBef>
                <a:spcPts val="0"/>
              </a:spcBef>
              <a:buNone/>
              <a:tabLst/>
              <a:defRPr sz="1400" b="0" i="0">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CDC8423A-33F5-0147-9B64-52CABAA68C7A}"/>
              </a:ext>
            </a:extLst>
          </p:cNvPr>
          <p:cNvSpPr>
            <a:spLocks noGrp="1"/>
          </p:cNvSpPr>
          <p:nvPr>
            <p:ph type="body" sz="quarter" idx="24" hasCustomPrompt="1"/>
          </p:nvPr>
        </p:nvSpPr>
        <p:spPr>
          <a:xfrm>
            <a:off x="681943"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F6E736CD-E898-6B49-B316-6770EBC57357}"/>
              </a:ext>
            </a:extLst>
          </p:cNvPr>
          <p:cNvSpPr>
            <a:spLocks noGrp="1"/>
          </p:cNvSpPr>
          <p:nvPr>
            <p:ph type="body" sz="quarter" idx="25" hasCustomPrompt="1"/>
          </p:nvPr>
        </p:nvSpPr>
        <p:spPr>
          <a:xfrm>
            <a:off x="11045876"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1" name="Text Placeholder 3">
            <a:extLst>
              <a:ext uri="{FF2B5EF4-FFF2-40B4-BE49-F238E27FC236}">
                <a16:creationId xmlns:a16="http://schemas.microsoft.com/office/drawing/2014/main" id="{CC6315C3-32AB-164A-8461-965674213B05}"/>
              </a:ext>
            </a:extLst>
          </p:cNvPr>
          <p:cNvSpPr>
            <a:spLocks noGrp="1"/>
          </p:cNvSpPr>
          <p:nvPr>
            <p:ph type="body" sz="quarter" idx="26" hasCustomPrompt="1"/>
          </p:nvPr>
        </p:nvSpPr>
        <p:spPr>
          <a:xfrm>
            <a:off x="681943" y="686084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2" name="Text Placeholder 3">
            <a:extLst>
              <a:ext uri="{FF2B5EF4-FFF2-40B4-BE49-F238E27FC236}">
                <a16:creationId xmlns:a16="http://schemas.microsoft.com/office/drawing/2014/main" id="{FCB8DF08-3EBB-9048-9CF8-E65A9DC7A747}"/>
              </a:ext>
            </a:extLst>
          </p:cNvPr>
          <p:cNvSpPr>
            <a:spLocks noGrp="1"/>
          </p:cNvSpPr>
          <p:nvPr>
            <p:ph type="body" sz="quarter" idx="27" hasCustomPrompt="1"/>
          </p:nvPr>
        </p:nvSpPr>
        <p:spPr>
          <a:xfrm>
            <a:off x="11045875" y="686084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17" name="Rectangle 16">
            <a:extLst>
              <a:ext uri="{FF2B5EF4-FFF2-40B4-BE49-F238E27FC236}">
                <a16:creationId xmlns:a16="http://schemas.microsoft.com/office/drawing/2014/main" id="{40CAFFD5-5671-2240-AFA9-750C2477C726}"/>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8" name="Graphic 17">
            <a:extLst>
              <a:ext uri="{FF2B5EF4-FFF2-40B4-BE49-F238E27FC236}">
                <a16:creationId xmlns:a16="http://schemas.microsoft.com/office/drawing/2014/main" id="{73B421C9-6125-7645-A93C-B75F6514D5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69633815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Map B / Top Left">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CDC8423A-33F5-0147-9B64-52CABAA68C7A}"/>
              </a:ext>
            </a:extLst>
          </p:cNvPr>
          <p:cNvSpPr>
            <a:spLocks noGrp="1"/>
          </p:cNvSpPr>
          <p:nvPr>
            <p:ph type="body" sz="quarter" idx="24" hasCustomPrompt="1"/>
          </p:nvPr>
        </p:nvSpPr>
        <p:spPr>
          <a:xfrm>
            <a:off x="681943"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cxnSp>
        <p:nvCxnSpPr>
          <p:cNvPr id="43" name="Straight Arrow Connector 42">
            <a:extLst>
              <a:ext uri="{FF2B5EF4-FFF2-40B4-BE49-F238E27FC236}">
                <a16:creationId xmlns:a16="http://schemas.microsoft.com/office/drawing/2014/main" id="{E8A076DA-A611-2442-BF85-380799E9B88D}"/>
              </a:ext>
            </a:extLst>
          </p:cNvPr>
          <p:cNvCxnSpPr>
            <a:cxnSpLocks/>
          </p:cNvCxnSpPr>
          <p:nvPr userDrawn="1"/>
        </p:nvCxnSpPr>
        <p:spPr>
          <a:xfrm flipH="1">
            <a:off x="1970690" y="6815857"/>
            <a:ext cx="11146221"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44" name="Text Placeholder 3">
            <a:extLst>
              <a:ext uri="{FF2B5EF4-FFF2-40B4-BE49-F238E27FC236}">
                <a16:creationId xmlns:a16="http://schemas.microsoft.com/office/drawing/2014/main" id="{92E25BF5-EF07-AA4F-BBB7-9BF9B55CE689}"/>
              </a:ext>
            </a:extLst>
          </p:cNvPr>
          <p:cNvSpPr>
            <a:spLocks noGrp="1"/>
          </p:cNvSpPr>
          <p:nvPr>
            <p:ph type="body" sz="quarter" idx="18" hasCustomPrompt="1"/>
          </p:nvPr>
        </p:nvSpPr>
        <p:spPr>
          <a:xfrm>
            <a:off x="10877828" y="743818"/>
            <a:ext cx="1968356" cy="431223"/>
          </a:xfrm>
          <a:prstGeom prst="rect">
            <a:avLst/>
          </a:prstGeom>
        </p:spPr>
        <p:txBody>
          <a:bodyPr lIns="0" tIns="0" rIns="0" bIns="0" anchor="ctr"/>
          <a:lstStyle>
            <a:lvl1pPr marL="13998" indent="-13998" algn="r">
              <a:lnSpc>
                <a:spcPts val="2204"/>
              </a:lnSpc>
              <a:spcBef>
                <a:spcPts val="0"/>
              </a:spcBef>
              <a:buNone/>
              <a:tabLst/>
              <a:defRPr sz="1200" b="0" i="0">
                <a:latin typeface="Arial Nova" panose="020B0504020202020204" pitchFamily="34" charset="0"/>
              </a:defRPr>
            </a:lvl1pPr>
          </a:lstStyle>
          <a:p>
            <a:pPr lvl="0"/>
            <a:r>
              <a:rPr lang="en-GB" dirty="0"/>
              <a:t>CLICK TO EDIT</a:t>
            </a:r>
          </a:p>
        </p:txBody>
      </p:sp>
      <p:sp>
        <p:nvSpPr>
          <p:cNvPr id="45" name="Text Placeholder 3">
            <a:extLst>
              <a:ext uri="{FF2B5EF4-FFF2-40B4-BE49-F238E27FC236}">
                <a16:creationId xmlns:a16="http://schemas.microsoft.com/office/drawing/2014/main" id="{8C271402-6133-1A4A-B64B-8473F4AD4F19}"/>
              </a:ext>
            </a:extLst>
          </p:cNvPr>
          <p:cNvSpPr>
            <a:spLocks noGrp="1"/>
          </p:cNvSpPr>
          <p:nvPr>
            <p:ph type="body" sz="quarter" idx="21" hasCustomPrompt="1"/>
          </p:nvPr>
        </p:nvSpPr>
        <p:spPr>
          <a:xfrm>
            <a:off x="321277" y="6328427"/>
            <a:ext cx="1460226" cy="941812"/>
          </a:xfrm>
          <a:prstGeom prst="rect">
            <a:avLst/>
          </a:prstGeom>
        </p:spPr>
        <p:txBody>
          <a:bodyPr lIns="0" tIns="0" rIns="0" bIns="0" anchor="ctr"/>
          <a:lstStyle>
            <a:lvl1pPr marL="13998" indent="-13998" algn="r">
              <a:lnSpc>
                <a:spcPct val="100000"/>
              </a:lnSpc>
              <a:spcBef>
                <a:spcPts val="0"/>
              </a:spcBef>
              <a:buNone/>
              <a:tabLst/>
              <a:defRPr sz="1200" b="0" i="0">
                <a:latin typeface="Arial Nova" panose="020B0504020202020204" pitchFamily="34" charset="0"/>
              </a:defRPr>
            </a:lvl1pPr>
          </a:lstStyle>
          <a:p>
            <a:pPr lvl="0"/>
            <a:r>
              <a:rPr lang="en-GB" dirty="0"/>
              <a:t>CLICK TO EDIT</a:t>
            </a:r>
          </a:p>
        </p:txBody>
      </p:sp>
      <p:cxnSp>
        <p:nvCxnSpPr>
          <p:cNvPr id="46" name="Straight Arrow Connector 45">
            <a:extLst>
              <a:ext uri="{FF2B5EF4-FFF2-40B4-BE49-F238E27FC236}">
                <a16:creationId xmlns:a16="http://schemas.microsoft.com/office/drawing/2014/main" id="{C49F1107-40CF-FD46-A4AB-37E24E6CAED0}"/>
              </a:ext>
            </a:extLst>
          </p:cNvPr>
          <p:cNvCxnSpPr>
            <a:cxnSpLocks/>
          </p:cNvCxnSpPr>
          <p:nvPr userDrawn="1"/>
        </p:nvCxnSpPr>
        <p:spPr>
          <a:xfrm flipV="1">
            <a:off x="12756245" y="1308541"/>
            <a:ext cx="0" cy="5901728"/>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7DE90BE-0AD7-7C4B-BD07-B4D0A1342AE3}"/>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48" name="Graphic 47">
            <a:extLst>
              <a:ext uri="{FF2B5EF4-FFF2-40B4-BE49-F238E27FC236}">
                <a16:creationId xmlns:a16="http://schemas.microsoft.com/office/drawing/2014/main" id="{FAC93CD3-C4DD-1147-A8DC-1E12A988B5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21627918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Map B / Top Right">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CDC8423A-33F5-0147-9B64-52CABAA68C7A}"/>
              </a:ext>
            </a:extLst>
          </p:cNvPr>
          <p:cNvSpPr>
            <a:spLocks noGrp="1"/>
          </p:cNvSpPr>
          <p:nvPr>
            <p:ph type="body" sz="quarter" idx="24" hasCustomPrompt="1"/>
          </p:nvPr>
        </p:nvSpPr>
        <p:spPr>
          <a:xfrm>
            <a:off x="10980185"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4" name="Text Placeholder 3">
            <a:extLst>
              <a:ext uri="{FF2B5EF4-FFF2-40B4-BE49-F238E27FC236}">
                <a16:creationId xmlns:a16="http://schemas.microsoft.com/office/drawing/2014/main" id="{92E25BF5-EF07-AA4F-BBB7-9BF9B55CE689}"/>
              </a:ext>
            </a:extLst>
          </p:cNvPr>
          <p:cNvSpPr>
            <a:spLocks noGrp="1"/>
          </p:cNvSpPr>
          <p:nvPr>
            <p:ph type="body" sz="quarter" idx="18" hasCustomPrompt="1"/>
          </p:nvPr>
        </p:nvSpPr>
        <p:spPr>
          <a:xfrm>
            <a:off x="694609" y="743818"/>
            <a:ext cx="1968355" cy="431223"/>
          </a:xfrm>
          <a:prstGeom prst="rect">
            <a:avLst/>
          </a:prstGeom>
        </p:spPr>
        <p:txBody>
          <a:bodyPr lIns="0" tIns="0" rIns="0" bIns="0" anchor="ctr"/>
          <a:lstStyle>
            <a:lvl1pPr marL="13998" indent="-13998" algn="l">
              <a:lnSpc>
                <a:spcPts val="2204"/>
              </a:lnSpc>
              <a:spcBef>
                <a:spcPts val="0"/>
              </a:spcBef>
              <a:buNone/>
              <a:tabLst/>
              <a:defRPr sz="1200" b="0" i="0">
                <a:latin typeface="Arial Nova" panose="020B0504020202020204" pitchFamily="34" charset="0"/>
              </a:defRPr>
            </a:lvl1pPr>
          </a:lstStyle>
          <a:p>
            <a:pPr lvl="0"/>
            <a:r>
              <a:rPr lang="en-GB" dirty="0"/>
              <a:t>CLICK TO EDIT</a:t>
            </a:r>
          </a:p>
        </p:txBody>
      </p:sp>
      <p:sp>
        <p:nvSpPr>
          <p:cNvPr id="45" name="Text Placeholder 3">
            <a:extLst>
              <a:ext uri="{FF2B5EF4-FFF2-40B4-BE49-F238E27FC236}">
                <a16:creationId xmlns:a16="http://schemas.microsoft.com/office/drawing/2014/main" id="{8C271402-6133-1A4A-B64B-8473F4AD4F19}"/>
              </a:ext>
            </a:extLst>
          </p:cNvPr>
          <p:cNvSpPr>
            <a:spLocks noGrp="1"/>
          </p:cNvSpPr>
          <p:nvPr>
            <p:ph type="body" sz="quarter" idx="21" hasCustomPrompt="1"/>
          </p:nvPr>
        </p:nvSpPr>
        <p:spPr>
          <a:xfrm>
            <a:off x="11647812" y="6403361"/>
            <a:ext cx="1437671" cy="806908"/>
          </a:xfrm>
          <a:prstGeom prst="rect">
            <a:avLst/>
          </a:prstGeom>
        </p:spPr>
        <p:txBody>
          <a:bodyPr lIns="0" tIns="0" rIns="0" b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grpSp>
        <p:nvGrpSpPr>
          <p:cNvPr id="2" name="Group 1">
            <a:extLst>
              <a:ext uri="{FF2B5EF4-FFF2-40B4-BE49-F238E27FC236}">
                <a16:creationId xmlns:a16="http://schemas.microsoft.com/office/drawing/2014/main" id="{5D2E3A2A-C41D-3943-AE28-FB0D5BA7B55C}"/>
              </a:ext>
            </a:extLst>
          </p:cNvPr>
          <p:cNvGrpSpPr/>
          <p:nvPr userDrawn="1"/>
        </p:nvGrpSpPr>
        <p:grpSpPr>
          <a:xfrm flipH="1">
            <a:off x="352700" y="1308541"/>
            <a:ext cx="11146221" cy="5901728"/>
            <a:chOff x="1970690" y="1308541"/>
            <a:chExt cx="11146221" cy="5901728"/>
          </a:xfrm>
        </p:grpSpPr>
        <p:cxnSp>
          <p:nvCxnSpPr>
            <p:cNvPr id="43" name="Straight Arrow Connector 42">
              <a:extLst>
                <a:ext uri="{FF2B5EF4-FFF2-40B4-BE49-F238E27FC236}">
                  <a16:creationId xmlns:a16="http://schemas.microsoft.com/office/drawing/2014/main" id="{E8A076DA-A611-2442-BF85-380799E9B88D}"/>
                </a:ext>
              </a:extLst>
            </p:cNvPr>
            <p:cNvCxnSpPr>
              <a:cxnSpLocks/>
            </p:cNvCxnSpPr>
            <p:nvPr userDrawn="1"/>
          </p:nvCxnSpPr>
          <p:spPr>
            <a:xfrm flipH="1">
              <a:off x="1970690" y="6815857"/>
              <a:ext cx="11146221"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49F1107-40CF-FD46-A4AB-37E24E6CAED0}"/>
                </a:ext>
              </a:extLst>
            </p:cNvPr>
            <p:cNvCxnSpPr>
              <a:cxnSpLocks/>
            </p:cNvCxnSpPr>
            <p:nvPr userDrawn="1"/>
          </p:nvCxnSpPr>
          <p:spPr>
            <a:xfrm flipV="1">
              <a:off x="12756245" y="1308541"/>
              <a:ext cx="0" cy="5901728"/>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4F4636AB-0C24-D248-BA00-DB44F34ED4F5}"/>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4A81936A-9B6C-A84F-BCA8-6F289F0AB0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13096988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Map B / Bottom Right">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CDC8423A-33F5-0147-9B64-52CABAA68C7A}"/>
              </a:ext>
            </a:extLst>
          </p:cNvPr>
          <p:cNvSpPr>
            <a:spLocks noGrp="1"/>
          </p:cNvSpPr>
          <p:nvPr>
            <p:ph type="body" sz="quarter" idx="24" hasCustomPrompt="1"/>
          </p:nvPr>
        </p:nvSpPr>
        <p:spPr>
          <a:xfrm>
            <a:off x="10980185" y="6710305"/>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4" name="Text Placeholder 3">
            <a:extLst>
              <a:ext uri="{FF2B5EF4-FFF2-40B4-BE49-F238E27FC236}">
                <a16:creationId xmlns:a16="http://schemas.microsoft.com/office/drawing/2014/main" id="{92E25BF5-EF07-AA4F-BBB7-9BF9B55CE689}"/>
              </a:ext>
            </a:extLst>
          </p:cNvPr>
          <p:cNvSpPr>
            <a:spLocks noGrp="1"/>
          </p:cNvSpPr>
          <p:nvPr>
            <p:ph type="body" sz="quarter" idx="18" hasCustomPrompt="1"/>
          </p:nvPr>
        </p:nvSpPr>
        <p:spPr>
          <a:xfrm>
            <a:off x="649639" y="6925917"/>
            <a:ext cx="2048591" cy="431223"/>
          </a:xfrm>
          <a:prstGeom prst="rect">
            <a:avLst/>
          </a:prstGeom>
        </p:spPr>
        <p:txBody>
          <a:bodyPr lIns="0" tIns="0" rIns="0" bIns="0" anchor="ctr"/>
          <a:lstStyle>
            <a:lvl1pPr marL="13998" indent="-13998" algn="l">
              <a:lnSpc>
                <a:spcPts val="2204"/>
              </a:lnSpc>
              <a:spcBef>
                <a:spcPts val="0"/>
              </a:spcBef>
              <a:buNone/>
              <a:tabLst/>
              <a:defRPr sz="1200" b="0" i="0">
                <a:latin typeface="Arial Nova" panose="020B0504020202020204" pitchFamily="34" charset="0"/>
              </a:defRPr>
            </a:lvl1pPr>
          </a:lstStyle>
          <a:p>
            <a:pPr lvl="0"/>
            <a:r>
              <a:rPr lang="en-GB" dirty="0"/>
              <a:t>CLICK TO EDIT</a:t>
            </a:r>
          </a:p>
        </p:txBody>
      </p:sp>
      <p:sp>
        <p:nvSpPr>
          <p:cNvPr id="45" name="Text Placeholder 3">
            <a:extLst>
              <a:ext uri="{FF2B5EF4-FFF2-40B4-BE49-F238E27FC236}">
                <a16:creationId xmlns:a16="http://schemas.microsoft.com/office/drawing/2014/main" id="{8C271402-6133-1A4A-B64B-8473F4AD4F19}"/>
              </a:ext>
            </a:extLst>
          </p:cNvPr>
          <p:cNvSpPr>
            <a:spLocks noGrp="1"/>
          </p:cNvSpPr>
          <p:nvPr>
            <p:ph type="body" sz="quarter" idx="21" hasCustomPrompt="1"/>
          </p:nvPr>
        </p:nvSpPr>
        <p:spPr>
          <a:xfrm>
            <a:off x="11647812" y="1020485"/>
            <a:ext cx="1437670" cy="681432"/>
          </a:xfrm>
          <a:prstGeom prst="rect">
            <a:avLst/>
          </a:prstGeom>
        </p:spPr>
        <p:txBody>
          <a:bodyPr lIns="0" tIns="0" rIns="0" b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grpSp>
        <p:nvGrpSpPr>
          <p:cNvPr id="2" name="Group 1">
            <a:extLst>
              <a:ext uri="{FF2B5EF4-FFF2-40B4-BE49-F238E27FC236}">
                <a16:creationId xmlns:a16="http://schemas.microsoft.com/office/drawing/2014/main" id="{5D2E3A2A-C41D-3943-AE28-FB0D5BA7B55C}"/>
              </a:ext>
            </a:extLst>
          </p:cNvPr>
          <p:cNvGrpSpPr/>
          <p:nvPr userDrawn="1"/>
        </p:nvGrpSpPr>
        <p:grpSpPr>
          <a:xfrm flipH="1" flipV="1">
            <a:off x="352700" y="966789"/>
            <a:ext cx="11146221" cy="5901728"/>
            <a:chOff x="1970690" y="1308541"/>
            <a:chExt cx="11146221" cy="5901728"/>
          </a:xfrm>
        </p:grpSpPr>
        <p:cxnSp>
          <p:nvCxnSpPr>
            <p:cNvPr id="43" name="Straight Arrow Connector 42">
              <a:extLst>
                <a:ext uri="{FF2B5EF4-FFF2-40B4-BE49-F238E27FC236}">
                  <a16:creationId xmlns:a16="http://schemas.microsoft.com/office/drawing/2014/main" id="{E8A076DA-A611-2442-BF85-380799E9B88D}"/>
                </a:ext>
              </a:extLst>
            </p:cNvPr>
            <p:cNvCxnSpPr>
              <a:cxnSpLocks/>
            </p:cNvCxnSpPr>
            <p:nvPr userDrawn="1"/>
          </p:nvCxnSpPr>
          <p:spPr>
            <a:xfrm flipH="1">
              <a:off x="1970690" y="6815857"/>
              <a:ext cx="11146221"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49F1107-40CF-FD46-A4AB-37E24E6CAED0}"/>
                </a:ext>
              </a:extLst>
            </p:cNvPr>
            <p:cNvCxnSpPr>
              <a:cxnSpLocks/>
            </p:cNvCxnSpPr>
            <p:nvPr userDrawn="1"/>
          </p:nvCxnSpPr>
          <p:spPr>
            <a:xfrm flipV="1">
              <a:off x="12756245" y="1308541"/>
              <a:ext cx="0" cy="5901728"/>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F3F9FC8D-EA6A-3343-8879-23C685EA9153}"/>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D3465107-938B-8248-B326-17DC9E8423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12855308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Map B / Bottom Left">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44" name="Text Placeholder 3">
            <a:extLst>
              <a:ext uri="{FF2B5EF4-FFF2-40B4-BE49-F238E27FC236}">
                <a16:creationId xmlns:a16="http://schemas.microsoft.com/office/drawing/2014/main" id="{92E25BF5-EF07-AA4F-BBB7-9BF9B55CE689}"/>
              </a:ext>
            </a:extLst>
          </p:cNvPr>
          <p:cNvSpPr>
            <a:spLocks noGrp="1"/>
          </p:cNvSpPr>
          <p:nvPr>
            <p:ph type="body" sz="quarter" idx="18" hasCustomPrompt="1"/>
          </p:nvPr>
        </p:nvSpPr>
        <p:spPr>
          <a:xfrm>
            <a:off x="10721195" y="6925917"/>
            <a:ext cx="2048591" cy="431223"/>
          </a:xfrm>
          <a:prstGeom prst="rect">
            <a:avLst/>
          </a:prstGeom>
        </p:spPr>
        <p:txBody>
          <a:bodyPr lIns="0" tIns="0" rIns="0" bIns="0" anchor="ctr"/>
          <a:lstStyle>
            <a:lvl1pPr marL="13998" indent="-13998" algn="r">
              <a:lnSpc>
                <a:spcPts val="2204"/>
              </a:lnSpc>
              <a:spcBef>
                <a:spcPts val="0"/>
              </a:spcBef>
              <a:buNone/>
              <a:tabLst/>
              <a:defRPr sz="1200" b="0" i="0">
                <a:latin typeface="Arial Nova" panose="020B0504020202020204" pitchFamily="34" charset="0"/>
              </a:defRPr>
            </a:lvl1pPr>
          </a:lstStyle>
          <a:p>
            <a:pPr lvl="0"/>
            <a:r>
              <a:rPr lang="en-GB" dirty="0"/>
              <a:t>CLICK TO EDIT</a:t>
            </a:r>
          </a:p>
        </p:txBody>
      </p:sp>
      <p:sp>
        <p:nvSpPr>
          <p:cNvPr id="45" name="Text Placeholder 3">
            <a:extLst>
              <a:ext uri="{FF2B5EF4-FFF2-40B4-BE49-F238E27FC236}">
                <a16:creationId xmlns:a16="http://schemas.microsoft.com/office/drawing/2014/main" id="{8C271402-6133-1A4A-B64B-8473F4AD4F19}"/>
              </a:ext>
            </a:extLst>
          </p:cNvPr>
          <p:cNvSpPr>
            <a:spLocks noGrp="1"/>
          </p:cNvSpPr>
          <p:nvPr>
            <p:ph type="body" sz="quarter" idx="21" hasCustomPrompt="1"/>
          </p:nvPr>
        </p:nvSpPr>
        <p:spPr>
          <a:xfrm>
            <a:off x="490851" y="1020485"/>
            <a:ext cx="1294930" cy="681432"/>
          </a:xfrm>
          <a:prstGeom prst="rect">
            <a:avLst/>
          </a:prstGeom>
        </p:spPr>
        <p:txBody>
          <a:bodyPr lIns="0" tIns="0" rIns="0" bIns="0" anchor="ctr"/>
          <a:lstStyle>
            <a:lvl1pPr marL="13998" indent="-13998" algn="r">
              <a:lnSpc>
                <a:spcPct val="100000"/>
              </a:lnSpc>
              <a:spcBef>
                <a:spcPts val="0"/>
              </a:spcBef>
              <a:buNone/>
              <a:tabLst/>
              <a:defRPr sz="1200" b="0" i="0">
                <a:latin typeface="Arial Nova" panose="020B0504020202020204" pitchFamily="34" charset="0"/>
              </a:defRPr>
            </a:lvl1pPr>
          </a:lstStyle>
          <a:p>
            <a:pPr lvl="0"/>
            <a:r>
              <a:rPr lang="en-GB" dirty="0"/>
              <a:t>CLICK TO EDIT</a:t>
            </a:r>
          </a:p>
        </p:txBody>
      </p:sp>
      <p:grpSp>
        <p:nvGrpSpPr>
          <p:cNvPr id="2" name="Group 1">
            <a:extLst>
              <a:ext uri="{FF2B5EF4-FFF2-40B4-BE49-F238E27FC236}">
                <a16:creationId xmlns:a16="http://schemas.microsoft.com/office/drawing/2014/main" id="{5D2E3A2A-C41D-3943-AE28-FB0D5BA7B55C}"/>
              </a:ext>
            </a:extLst>
          </p:cNvPr>
          <p:cNvGrpSpPr/>
          <p:nvPr userDrawn="1"/>
        </p:nvGrpSpPr>
        <p:grpSpPr>
          <a:xfrm flipV="1">
            <a:off x="1939261" y="966789"/>
            <a:ext cx="11146221" cy="5901728"/>
            <a:chOff x="1970690" y="1308541"/>
            <a:chExt cx="11146221" cy="5901728"/>
          </a:xfrm>
        </p:grpSpPr>
        <p:cxnSp>
          <p:nvCxnSpPr>
            <p:cNvPr id="43" name="Straight Arrow Connector 42">
              <a:extLst>
                <a:ext uri="{FF2B5EF4-FFF2-40B4-BE49-F238E27FC236}">
                  <a16:creationId xmlns:a16="http://schemas.microsoft.com/office/drawing/2014/main" id="{E8A076DA-A611-2442-BF85-380799E9B88D}"/>
                </a:ext>
              </a:extLst>
            </p:cNvPr>
            <p:cNvCxnSpPr>
              <a:cxnSpLocks/>
            </p:cNvCxnSpPr>
            <p:nvPr userDrawn="1"/>
          </p:nvCxnSpPr>
          <p:spPr>
            <a:xfrm flipH="1">
              <a:off x="1970690" y="6815857"/>
              <a:ext cx="11146221"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49F1107-40CF-FD46-A4AB-37E24E6CAED0}"/>
                </a:ext>
              </a:extLst>
            </p:cNvPr>
            <p:cNvCxnSpPr>
              <a:cxnSpLocks/>
            </p:cNvCxnSpPr>
            <p:nvPr userDrawn="1"/>
          </p:nvCxnSpPr>
          <p:spPr>
            <a:xfrm flipV="1">
              <a:off x="12756245" y="1308541"/>
              <a:ext cx="0" cy="5901728"/>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grpSp>
      <p:sp>
        <p:nvSpPr>
          <p:cNvPr id="13" name="Text Placeholder 3">
            <a:extLst>
              <a:ext uri="{FF2B5EF4-FFF2-40B4-BE49-F238E27FC236}">
                <a16:creationId xmlns:a16="http://schemas.microsoft.com/office/drawing/2014/main" id="{4173532A-DFAF-AE4E-B8D3-BB1193FE7518}"/>
              </a:ext>
            </a:extLst>
          </p:cNvPr>
          <p:cNvSpPr>
            <a:spLocks noGrp="1"/>
          </p:cNvSpPr>
          <p:nvPr>
            <p:ph type="body" sz="quarter" idx="24" hasCustomPrompt="1"/>
          </p:nvPr>
        </p:nvSpPr>
        <p:spPr>
          <a:xfrm>
            <a:off x="490851" y="6710305"/>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14" name="Rectangle 13">
            <a:extLst>
              <a:ext uri="{FF2B5EF4-FFF2-40B4-BE49-F238E27FC236}">
                <a16:creationId xmlns:a16="http://schemas.microsoft.com/office/drawing/2014/main" id="{6B3888B9-ACB5-FB46-AEBE-28D0083AD964}"/>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70C50759-A32C-CD4D-96CF-A8EE92F836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9176573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Map B / Smaller">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flipH="1">
            <a:off x="3259720" y="4160099"/>
            <a:ext cx="7000408"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5898469" y="1648556"/>
            <a:ext cx="1783792" cy="431223"/>
          </a:xfrm>
          <a:prstGeom prst="rect">
            <a:avLst/>
          </a:prstGeom>
        </p:spPr>
        <p:txBody>
          <a:bodyPr wrap="square" lIns="46800" tIns="46800" rIns="46800" bIns="46800"/>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30" name="Text Placeholder 3">
            <a:extLst>
              <a:ext uri="{FF2B5EF4-FFF2-40B4-BE49-F238E27FC236}">
                <a16:creationId xmlns:a16="http://schemas.microsoft.com/office/drawing/2014/main" id="{DDE02EB0-4B32-8C4A-BD47-2219866C93EC}"/>
              </a:ext>
            </a:extLst>
          </p:cNvPr>
          <p:cNvSpPr>
            <a:spLocks noGrp="1"/>
          </p:cNvSpPr>
          <p:nvPr>
            <p:ph type="body" sz="quarter" idx="21" hasCustomPrompt="1"/>
          </p:nvPr>
        </p:nvSpPr>
        <p:spPr>
          <a:xfrm rot="16200000">
            <a:off x="1861461" y="3909138"/>
            <a:ext cx="2294596" cy="501923"/>
          </a:xfrm>
          <a:prstGeom prst="rect">
            <a:avLst/>
          </a:prstGeom>
        </p:spPr>
        <p:txBody>
          <a:bodyPr lIns="0" rIns="0"/>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flipV="1">
            <a:off x="6708246" y="2079779"/>
            <a:ext cx="25839" cy="416064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0CFA2806-57CC-6944-91F2-EB8149328C3D}"/>
              </a:ext>
            </a:extLst>
          </p:cNvPr>
          <p:cNvSpPr>
            <a:spLocks noGrp="1"/>
          </p:cNvSpPr>
          <p:nvPr>
            <p:ph type="body" sz="quarter" idx="22" hasCustomPrompt="1"/>
          </p:nvPr>
        </p:nvSpPr>
        <p:spPr>
          <a:xfrm rot="5400000">
            <a:off x="9363791" y="3909139"/>
            <a:ext cx="2294596" cy="501923"/>
          </a:xfrm>
          <a:prstGeom prst="rect">
            <a:avLst/>
          </a:prstGeom>
        </p:spPr>
        <p:txBody>
          <a:bodyPr lIns="0" rIns="0"/>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26" name="Text Placeholder 3">
            <a:extLst>
              <a:ext uri="{FF2B5EF4-FFF2-40B4-BE49-F238E27FC236}">
                <a16:creationId xmlns:a16="http://schemas.microsoft.com/office/drawing/2014/main" id="{C6F1005A-4C27-174C-92EE-CA6EDD94AFF3}"/>
              </a:ext>
            </a:extLst>
          </p:cNvPr>
          <p:cNvSpPr>
            <a:spLocks noGrp="1"/>
          </p:cNvSpPr>
          <p:nvPr>
            <p:ph type="body" sz="quarter" idx="23" hasCustomPrompt="1"/>
          </p:nvPr>
        </p:nvSpPr>
        <p:spPr>
          <a:xfrm>
            <a:off x="5840009" y="6240419"/>
            <a:ext cx="1783792" cy="431223"/>
          </a:xfrm>
          <a:prstGeom prst="rect">
            <a:avLst/>
          </a:prstGeom>
        </p:spPr>
        <p:txBody>
          <a:bodyPr lIns="46800" tIns="46800" rIns="46800" bIns="46800"/>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CDC8423A-33F5-0147-9B64-52CABAA68C7A}"/>
              </a:ext>
            </a:extLst>
          </p:cNvPr>
          <p:cNvSpPr>
            <a:spLocks noGrp="1"/>
          </p:cNvSpPr>
          <p:nvPr>
            <p:ph type="body" sz="quarter" idx="24" hasCustomPrompt="1"/>
          </p:nvPr>
        </p:nvSpPr>
        <p:spPr>
          <a:xfrm>
            <a:off x="2757797" y="1591576"/>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F6E736CD-E898-6B49-B316-6770EBC57357}"/>
              </a:ext>
            </a:extLst>
          </p:cNvPr>
          <p:cNvSpPr>
            <a:spLocks noGrp="1"/>
          </p:cNvSpPr>
          <p:nvPr>
            <p:ph type="body" sz="quarter" idx="25" hasCustomPrompt="1"/>
          </p:nvPr>
        </p:nvSpPr>
        <p:spPr>
          <a:xfrm>
            <a:off x="8793694" y="1591576"/>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1" name="Text Placeholder 3">
            <a:extLst>
              <a:ext uri="{FF2B5EF4-FFF2-40B4-BE49-F238E27FC236}">
                <a16:creationId xmlns:a16="http://schemas.microsoft.com/office/drawing/2014/main" id="{CC6315C3-32AB-164A-8461-965674213B05}"/>
              </a:ext>
            </a:extLst>
          </p:cNvPr>
          <p:cNvSpPr>
            <a:spLocks noGrp="1"/>
          </p:cNvSpPr>
          <p:nvPr>
            <p:ph type="body" sz="quarter" idx="26" hasCustomPrompt="1"/>
          </p:nvPr>
        </p:nvSpPr>
        <p:spPr>
          <a:xfrm>
            <a:off x="2757796" y="6239083"/>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2" name="Text Placeholder 3">
            <a:extLst>
              <a:ext uri="{FF2B5EF4-FFF2-40B4-BE49-F238E27FC236}">
                <a16:creationId xmlns:a16="http://schemas.microsoft.com/office/drawing/2014/main" id="{FCB8DF08-3EBB-9048-9CF8-E65A9DC7A747}"/>
              </a:ext>
            </a:extLst>
          </p:cNvPr>
          <p:cNvSpPr>
            <a:spLocks noGrp="1"/>
          </p:cNvSpPr>
          <p:nvPr>
            <p:ph type="body" sz="quarter" idx="27" hasCustomPrompt="1"/>
          </p:nvPr>
        </p:nvSpPr>
        <p:spPr>
          <a:xfrm>
            <a:off x="8742017" y="6239082"/>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20" name="Rectangle 19">
            <a:extLst>
              <a:ext uri="{FF2B5EF4-FFF2-40B4-BE49-F238E27FC236}">
                <a16:creationId xmlns:a16="http://schemas.microsoft.com/office/drawing/2014/main" id="{A684B364-CB49-1C42-87BA-2F30FB53AF8E}"/>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04482D0D-3FB5-834F-9CF8-9D8045D685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23" name="Text Placeholder 3">
            <a:extLst>
              <a:ext uri="{FF2B5EF4-FFF2-40B4-BE49-F238E27FC236}">
                <a16:creationId xmlns:a16="http://schemas.microsoft.com/office/drawing/2014/main" id="{94408A9D-18E0-BE49-89EC-0DDB3B1F6447}"/>
              </a:ext>
            </a:extLst>
          </p:cNvPr>
          <p:cNvSpPr>
            <a:spLocks noGrp="1"/>
          </p:cNvSpPr>
          <p:nvPr>
            <p:ph type="body" sz="quarter" idx="17" hasCustomPrompt="1"/>
          </p:nvPr>
        </p:nvSpPr>
        <p:spPr>
          <a:xfrm>
            <a:off x="681943" y="171155"/>
            <a:ext cx="3837442" cy="844576"/>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24" name="Text Placeholder 12">
            <a:extLst>
              <a:ext uri="{FF2B5EF4-FFF2-40B4-BE49-F238E27FC236}">
                <a16:creationId xmlns:a16="http://schemas.microsoft.com/office/drawing/2014/main" id="{C6289F22-7805-6E4C-9F89-55AA0074AF30}"/>
              </a:ext>
            </a:extLst>
          </p:cNvPr>
          <p:cNvSpPr>
            <a:spLocks noGrp="1"/>
          </p:cNvSpPr>
          <p:nvPr>
            <p:ph type="body" sz="quarter" idx="31" hasCustomPrompt="1"/>
          </p:nvPr>
        </p:nvSpPr>
        <p:spPr>
          <a:xfrm>
            <a:off x="4708349" y="171155"/>
            <a:ext cx="7694240" cy="850638"/>
          </a:xfrm>
          <a:prstGeom prst="rect">
            <a:avLst/>
          </a:prstGeom>
        </p:spPr>
        <p:txBody>
          <a:bodyPr/>
          <a:lstStyle>
            <a:lvl1pPr marL="0" indent="0">
              <a:lnSpc>
                <a:spcPct val="100000"/>
              </a:lnSpc>
              <a:spcBef>
                <a:spcPts val="600"/>
              </a:spcBef>
              <a:buNone/>
              <a:defRPr sz="1400">
                <a:latin typeface="Arial Nova" panose="020B0504020202020204" pitchFamily="34" charset="0"/>
              </a:defRPr>
            </a:lvl1pPr>
            <a:lvl2pPr>
              <a:defRPr sz="1400"/>
            </a:lvl2pPr>
            <a:lvl3pPr>
              <a:defRPr sz="1400"/>
            </a:lvl3pPr>
            <a:lvl4pPr>
              <a:defRPr sz="1400"/>
            </a:lvl4pPr>
            <a:lvl5pPr>
              <a:defRPr sz="1400"/>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p>
        </p:txBody>
      </p:sp>
    </p:spTree>
    <p:extLst>
      <p:ext uri="{BB962C8B-B14F-4D97-AF65-F5344CB8AC3E}">
        <p14:creationId xmlns:p14="http://schemas.microsoft.com/office/powerpoint/2010/main" val="1524954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text / Image : Black + Gray">
    <p:spTree>
      <p:nvGrpSpPr>
        <p:cNvPr id="1" name=""/>
        <p:cNvGrpSpPr/>
        <p:nvPr/>
      </p:nvGrpSpPr>
      <p:grpSpPr>
        <a:xfrm>
          <a:off x="0" y="0"/>
          <a:ext cx="0" cy="0"/>
          <a:chOff x="0" y="0"/>
          <a:chExt cx="0" cy="0"/>
        </a:xfrm>
      </p:grpSpPr>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tx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2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7" name="Picture Placeholder 4">
            <a:extLst>
              <a:ext uri="{FF2B5EF4-FFF2-40B4-BE49-F238E27FC236}">
                <a16:creationId xmlns:a16="http://schemas.microsoft.com/office/drawing/2014/main" id="{9D672EC8-CE8D-2544-8CB3-795D64DD07ED}"/>
              </a:ext>
            </a:extLst>
          </p:cNvPr>
          <p:cNvSpPr>
            <a:spLocks noGrp="1"/>
          </p:cNvSpPr>
          <p:nvPr>
            <p:ph type="pic" sz="quarter" idx="10"/>
          </p:nvPr>
        </p:nvSpPr>
        <p:spPr>
          <a:xfrm>
            <a:off x="5861842" y="0"/>
            <a:ext cx="7576346" cy="7559675"/>
          </a:xfrm>
          <a:prstGeom prst="rect">
            <a:avLst/>
          </a:prstGeom>
          <a:solidFill>
            <a:schemeClr val="bg1"/>
          </a:solidFill>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0" name="Rectangle 9">
            <a:extLst>
              <a:ext uri="{FF2B5EF4-FFF2-40B4-BE49-F238E27FC236}">
                <a16:creationId xmlns:a16="http://schemas.microsoft.com/office/drawing/2014/main" id="{B20EC4DC-168D-F14F-B0AD-FFA3CA04DC25}"/>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C50E1A06-12FD-8C46-B08B-D1D76DF5DE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01825941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Map B / Smaller / Intro text">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flipH="1">
            <a:off x="5118500" y="3950236"/>
            <a:ext cx="7000408"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7757249" y="1438693"/>
            <a:ext cx="1783792" cy="431223"/>
          </a:xfrm>
          <a:prstGeom prst="rect">
            <a:avLst/>
          </a:prstGeom>
        </p:spPr>
        <p:txBody>
          <a:bodyPr wrap="square" lIns="46800" tIns="46800" rIns="46800" bIns="46800"/>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30" name="Text Placeholder 3">
            <a:extLst>
              <a:ext uri="{FF2B5EF4-FFF2-40B4-BE49-F238E27FC236}">
                <a16:creationId xmlns:a16="http://schemas.microsoft.com/office/drawing/2014/main" id="{DDE02EB0-4B32-8C4A-BD47-2219866C93EC}"/>
              </a:ext>
            </a:extLst>
          </p:cNvPr>
          <p:cNvSpPr>
            <a:spLocks noGrp="1"/>
          </p:cNvSpPr>
          <p:nvPr>
            <p:ph type="body" sz="quarter" idx="21" hasCustomPrompt="1"/>
          </p:nvPr>
        </p:nvSpPr>
        <p:spPr>
          <a:xfrm rot="16200000">
            <a:off x="3720241" y="3699275"/>
            <a:ext cx="2294596" cy="501923"/>
          </a:xfrm>
          <a:prstGeom prst="rect">
            <a:avLst/>
          </a:prstGeom>
        </p:spPr>
        <p:txBody>
          <a:bodyPr lIns="0" rIns="0"/>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flipV="1">
            <a:off x="8567026" y="1869916"/>
            <a:ext cx="25839" cy="416064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0CFA2806-57CC-6944-91F2-EB8149328C3D}"/>
              </a:ext>
            </a:extLst>
          </p:cNvPr>
          <p:cNvSpPr>
            <a:spLocks noGrp="1"/>
          </p:cNvSpPr>
          <p:nvPr>
            <p:ph type="body" sz="quarter" idx="22" hasCustomPrompt="1"/>
          </p:nvPr>
        </p:nvSpPr>
        <p:spPr>
          <a:xfrm rot="5400000">
            <a:off x="11222571" y="3699276"/>
            <a:ext cx="2294596" cy="501923"/>
          </a:xfrm>
          <a:prstGeom prst="rect">
            <a:avLst/>
          </a:prstGeom>
        </p:spPr>
        <p:txBody>
          <a:bodyPr lIns="0" rIns="0"/>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26" name="Text Placeholder 3">
            <a:extLst>
              <a:ext uri="{FF2B5EF4-FFF2-40B4-BE49-F238E27FC236}">
                <a16:creationId xmlns:a16="http://schemas.microsoft.com/office/drawing/2014/main" id="{C6F1005A-4C27-174C-92EE-CA6EDD94AFF3}"/>
              </a:ext>
            </a:extLst>
          </p:cNvPr>
          <p:cNvSpPr>
            <a:spLocks noGrp="1"/>
          </p:cNvSpPr>
          <p:nvPr>
            <p:ph type="body" sz="quarter" idx="23" hasCustomPrompt="1"/>
          </p:nvPr>
        </p:nvSpPr>
        <p:spPr>
          <a:xfrm>
            <a:off x="7698789" y="6030556"/>
            <a:ext cx="1783792" cy="431223"/>
          </a:xfrm>
          <a:prstGeom prst="rect">
            <a:avLst/>
          </a:prstGeom>
        </p:spPr>
        <p:txBody>
          <a:bodyPr lIns="46800" tIns="46800" rIns="46800" bIns="46800"/>
          <a:lstStyle>
            <a:lvl1pPr marL="13998" indent="-13998" algn="ctr">
              <a:lnSpc>
                <a:spcPts val="2204"/>
              </a:lnSpc>
              <a:spcBef>
                <a:spcPts val="0"/>
              </a:spcBef>
              <a:buNone/>
              <a:tabLst/>
              <a:defRPr sz="1000" b="0" i="0">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CDC8423A-33F5-0147-9B64-52CABAA68C7A}"/>
              </a:ext>
            </a:extLst>
          </p:cNvPr>
          <p:cNvSpPr>
            <a:spLocks noGrp="1"/>
          </p:cNvSpPr>
          <p:nvPr>
            <p:ph type="body" sz="quarter" idx="24" hasCustomPrompt="1"/>
          </p:nvPr>
        </p:nvSpPr>
        <p:spPr>
          <a:xfrm>
            <a:off x="4616577" y="1381713"/>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F6E736CD-E898-6B49-B316-6770EBC57357}"/>
              </a:ext>
            </a:extLst>
          </p:cNvPr>
          <p:cNvSpPr>
            <a:spLocks noGrp="1"/>
          </p:cNvSpPr>
          <p:nvPr>
            <p:ph type="body" sz="quarter" idx="25" hasCustomPrompt="1"/>
          </p:nvPr>
        </p:nvSpPr>
        <p:spPr>
          <a:xfrm>
            <a:off x="10652474" y="1381713"/>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1" name="Text Placeholder 3">
            <a:extLst>
              <a:ext uri="{FF2B5EF4-FFF2-40B4-BE49-F238E27FC236}">
                <a16:creationId xmlns:a16="http://schemas.microsoft.com/office/drawing/2014/main" id="{CC6315C3-32AB-164A-8461-965674213B05}"/>
              </a:ext>
            </a:extLst>
          </p:cNvPr>
          <p:cNvSpPr>
            <a:spLocks noGrp="1"/>
          </p:cNvSpPr>
          <p:nvPr>
            <p:ph type="body" sz="quarter" idx="26" hasCustomPrompt="1"/>
          </p:nvPr>
        </p:nvSpPr>
        <p:spPr>
          <a:xfrm>
            <a:off x="4616576" y="6029220"/>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42" name="Text Placeholder 3">
            <a:extLst>
              <a:ext uri="{FF2B5EF4-FFF2-40B4-BE49-F238E27FC236}">
                <a16:creationId xmlns:a16="http://schemas.microsoft.com/office/drawing/2014/main" id="{FCB8DF08-3EBB-9048-9CF8-E65A9DC7A747}"/>
              </a:ext>
            </a:extLst>
          </p:cNvPr>
          <p:cNvSpPr>
            <a:spLocks noGrp="1"/>
          </p:cNvSpPr>
          <p:nvPr>
            <p:ph type="body" sz="quarter" idx="27" hasCustomPrompt="1"/>
          </p:nvPr>
        </p:nvSpPr>
        <p:spPr>
          <a:xfrm>
            <a:off x="10600797" y="6029219"/>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400" b="1" i="0">
                <a:solidFill>
                  <a:schemeClr val="bg1"/>
                </a:solidFill>
                <a:latin typeface="Arial Nova" panose="020B0504020202020204" pitchFamily="34" charset="0"/>
              </a:defRPr>
            </a:lvl1pPr>
          </a:lstStyle>
          <a:p>
            <a:pPr lvl="0"/>
            <a:r>
              <a:rPr lang="en-GB" dirty="0"/>
              <a:t>Click To Edit</a:t>
            </a:r>
          </a:p>
        </p:txBody>
      </p:sp>
      <p:sp>
        <p:nvSpPr>
          <p:cNvPr id="22" name="Text Placeholder 3">
            <a:extLst>
              <a:ext uri="{FF2B5EF4-FFF2-40B4-BE49-F238E27FC236}">
                <a16:creationId xmlns:a16="http://schemas.microsoft.com/office/drawing/2014/main" id="{673EEBBC-936E-F043-8DA8-A66A9916120B}"/>
              </a:ext>
            </a:extLst>
          </p:cNvPr>
          <p:cNvSpPr>
            <a:spLocks noGrp="1"/>
          </p:cNvSpPr>
          <p:nvPr>
            <p:ph type="body" sz="quarter" idx="30" hasCustomPrompt="1"/>
          </p:nvPr>
        </p:nvSpPr>
        <p:spPr>
          <a:xfrm>
            <a:off x="682625" y="1381713"/>
            <a:ext cx="2674938" cy="2259012"/>
          </a:xfrm>
          <a:prstGeom prst="rect">
            <a:avLst/>
          </a:prstGeom>
        </p:spPr>
        <p:txBody>
          <a:bodyPr lIns="0"/>
          <a:lstStyle>
            <a:lvl1pPr marL="0" marR="0" indent="0" algn="l" defTabSz="1007852" rtl="0" eaLnBrk="1" fontAlgn="auto" latinLnBrk="0" hangingPunct="1">
              <a:lnSpc>
                <a:spcPct val="100000"/>
              </a:lnSpc>
              <a:spcBef>
                <a:spcPts val="600"/>
              </a:spcBef>
              <a:spcAft>
                <a:spcPts val="0"/>
              </a:spcAft>
              <a:buClrTx/>
              <a:buSzTx/>
              <a:buFont typeface="Arial" panose="020B0604020202020204" pitchFamily="34" charset="0"/>
              <a:buNone/>
              <a:tabLst/>
              <a:defRPr lang="en-GB" sz="1400" b="0" i="0" smtClean="0">
                <a:effectLst/>
              </a:defRPr>
            </a:lvl1pPr>
            <a:lvl2pPr marL="503926" indent="0">
              <a:buNone/>
              <a:defRPr sz="1400">
                <a:latin typeface="Arial Nova" panose="020B0504020202020204" pitchFamily="34" charset="0"/>
              </a:defRPr>
            </a:lvl2pPr>
            <a:lvl3pPr marL="1007852" indent="0">
              <a:buNone/>
              <a:defRPr sz="1400">
                <a:latin typeface="Arial Nova" panose="020B0504020202020204" pitchFamily="34" charset="0"/>
              </a:defRPr>
            </a:lvl3pPr>
            <a:lvl4pPr marL="1511777" indent="0">
              <a:buNone/>
              <a:defRPr sz="1400">
                <a:latin typeface="Arial Nova" panose="020B0504020202020204" pitchFamily="34" charset="0"/>
              </a:defRPr>
            </a:lvl4pPr>
            <a:lvl5pPr marL="2015703" indent="0">
              <a:buNone/>
              <a:defRPr sz="1400">
                <a:latin typeface="Arial Nova" panose="020B0504020202020204" pitchFamily="34" charset="0"/>
              </a:defRPr>
            </a:lvl5pPr>
          </a:lstStyle>
          <a:p>
            <a:pPr lvl="0"/>
            <a:r>
              <a:rPr lang="en-GB" dirty="0"/>
              <a:t>Click to edit Master text styles</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p>
        </p:txBody>
      </p:sp>
      <p:sp>
        <p:nvSpPr>
          <p:cNvPr id="23" name="Rectangle 22">
            <a:extLst>
              <a:ext uri="{FF2B5EF4-FFF2-40B4-BE49-F238E27FC236}">
                <a16:creationId xmlns:a16="http://schemas.microsoft.com/office/drawing/2014/main" id="{85BD0612-BE9E-0A44-B129-6FAF7658A711}"/>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DF68142A-8062-F742-9361-27AAA47A5A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6619934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Map C (empty)">
    <p:bg>
      <p:bgPr>
        <a:solidFill>
          <a:schemeClr val="tx2"/>
        </a:solidFill>
        <a:effectLst/>
      </p:bgPr>
    </p:bg>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93395"/>
            <a:ext cx="4343146" cy="431223"/>
          </a:xfrm>
          <a:prstGeom prst="rect">
            <a:avLst/>
          </a:prstGeom>
        </p:spPr>
        <p:txBody>
          <a:bodyPr lIns="0"/>
          <a:lstStyle>
            <a:lvl1pPr marL="13998" indent="-13998">
              <a:lnSpc>
                <a:spcPts val="2204"/>
              </a:lnSpc>
              <a:spcBef>
                <a:spcPts val="0"/>
              </a:spcBef>
              <a:buNone/>
              <a:tabLst/>
              <a:defRPr sz="1400" b="1" i="0">
                <a:latin typeface="Arial Nova" panose="020B0504020202020204" pitchFamily="34" charset="0"/>
              </a:defRPr>
            </a:lvl1pPr>
          </a:lstStyle>
          <a:p>
            <a:pPr lvl="0"/>
            <a:r>
              <a:rPr lang="en-GB" dirty="0"/>
              <a:t>CLICK TO EDIT</a:t>
            </a:r>
          </a:p>
        </p:txBody>
      </p: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5874496" y="0"/>
            <a:ext cx="1783792" cy="567003"/>
          </a:xfrm>
          <a:prstGeom prst="rect">
            <a:avLst/>
          </a:prstGeom>
          <a:solidFill>
            <a:schemeClr val="bg1"/>
          </a:solidFill>
        </p:spPr>
        <p:txBody>
          <a:bodyPr lIns="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CDC8423A-33F5-0147-9B64-52CABAA68C7A}"/>
              </a:ext>
            </a:extLst>
          </p:cNvPr>
          <p:cNvSpPr>
            <a:spLocks noGrp="1"/>
          </p:cNvSpPr>
          <p:nvPr>
            <p:ph type="body" sz="quarter" idx="24" hasCustomPrompt="1"/>
          </p:nvPr>
        </p:nvSpPr>
        <p:spPr>
          <a:xfrm>
            <a:off x="681943" y="567003"/>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F6E736CD-E898-6B49-B316-6770EBC57357}"/>
              </a:ext>
            </a:extLst>
          </p:cNvPr>
          <p:cNvSpPr>
            <a:spLocks noGrp="1"/>
          </p:cNvSpPr>
          <p:nvPr>
            <p:ph type="body" sz="quarter" idx="25" hasCustomPrompt="1"/>
          </p:nvPr>
        </p:nvSpPr>
        <p:spPr>
          <a:xfrm>
            <a:off x="11045876" y="567003"/>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1" name="Text Placeholder 3">
            <a:extLst>
              <a:ext uri="{FF2B5EF4-FFF2-40B4-BE49-F238E27FC236}">
                <a16:creationId xmlns:a16="http://schemas.microsoft.com/office/drawing/2014/main" id="{CC6315C3-32AB-164A-8461-965674213B05}"/>
              </a:ext>
            </a:extLst>
          </p:cNvPr>
          <p:cNvSpPr>
            <a:spLocks noGrp="1"/>
          </p:cNvSpPr>
          <p:nvPr>
            <p:ph type="body" sz="quarter" idx="26" hasCustomPrompt="1"/>
          </p:nvPr>
        </p:nvSpPr>
        <p:spPr>
          <a:xfrm>
            <a:off x="681943" y="656144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2" name="Text Placeholder 3">
            <a:extLst>
              <a:ext uri="{FF2B5EF4-FFF2-40B4-BE49-F238E27FC236}">
                <a16:creationId xmlns:a16="http://schemas.microsoft.com/office/drawing/2014/main" id="{FCB8DF08-3EBB-9048-9CF8-E65A9DC7A747}"/>
              </a:ext>
            </a:extLst>
          </p:cNvPr>
          <p:cNvSpPr>
            <a:spLocks noGrp="1"/>
          </p:cNvSpPr>
          <p:nvPr>
            <p:ph type="body" sz="quarter" idx="27" hasCustomPrompt="1"/>
          </p:nvPr>
        </p:nvSpPr>
        <p:spPr>
          <a:xfrm>
            <a:off x="11045875" y="656144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cxnSp>
        <p:nvCxnSpPr>
          <p:cNvPr id="20" name="Straight Arrow Connector 19">
            <a:extLst>
              <a:ext uri="{FF2B5EF4-FFF2-40B4-BE49-F238E27FC236}">
                <a16:creationId xmlns:a16="http://schemas.microsoft.com/office/drawing/2014/main" id="{E92669B2-1ADD-714F-913C-9E9F0CBE6200}"/>
              </a:ext>
            </a:extLst>
          </p:cNvPr>
          <p:cNvCxnSpPr>
            <a:cxnSpLocks/>
          </p:cNvCxnSpPr>
          <p:nvPr userDrawn="1"/>
        </p:nvCxnSpPr>
        <p:spPr>
          <a:xfrm flipH="1">
            <a:off x="567003" y="3895458"/>
            <a:ext cx="12313426" cy="0"/>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D015A16-246D-5149-A1E4-CD0AB7A77BA9}"/>
              </a:ext>
            </a:extLst>
          </p:cNvPr>
          <p:cNvCxnSpPr>
            <a:cxnSpLocks/>
          </p:cNvCxnSpPr>
          <p:nvPr userDrawn="1"/>
        </p:nvCxnSpPr>
        <p:spPr>
          <a:xfrm flipV="1">
            <a:off x="6755481" y="567004"/>
            <a:ext cx="0" cy="6432886"/>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66F7CC3A-7FB7-EA4D-9618-D70F5688E94A}"/>
              </a:ext>
            </a:extLst>
          </p:cNvPr>
          <p:cNvSpPr>
            <a:spLocks noGrp="1"/>
          </p:cNvSpPr>
          <p:nvPr>
            <p:ph type="body" sz="quarter" idx="28" hasCustomPrompt="1"/>
          </p:nvPr>
        </p:nvSpPr>
        <p:spPr>
          <a:xfrm>
            <a:off x="5874496" y="6999890"/>
            <a:ext cx="1783792" cy="567003"/>
          </a:xfrm>
          <a:prstGeom prst="rect">
            <a:avLst/>
          </a:prstGeom>
          <a:solidFill>
            <a:schemeClr val="bg1"/>
          </a:solidFill>
        </p:spPr>
        <p:txBody>
          <a:bodyPr lIns="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AEE2EDA6-C885-EE4D-8F42-62A1A5FFB80B}"/>
              </a:ext>
            </a:extLst>
          </p:cNvPr>
          <p:cNvSpPr>
            <a:spLocks noGrp="1"/>
          </p:cNvSpPr>
          <p:nvPr>
            <p:ph type="body" sz="quarter" idx="29" hasCustomPrompt="1"/>
          </p:nvPr>
        </p:nvSpPr>
        <p:spPr>
          <a:xfrm rot="16200000">
            <a:off x="-608395" y="3602698"/>
            <a:ext cx="1783792" cy="567003"/>
          </a:xfrm>
          <a:prstGeom prst="rect">
            <a:avLst/>
          </a:prstGeom>
          <a:solidFill>
            <a:schemeClr val="bg1"/>
          </a:solidFill>
        </p:spPr>
        <p:txBody>
          <a:bodyPr lIns="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24" name="Text Placeholder 3">
            <a:extLst>
              <a:ext uri="{FF2B5EF4-FFF2-40B4-BE49-F238E27FC236}">
                <a16:creationId xmlns:a16="http://schemas.microsoft.com/office/drawing/2014/main" id="{7A1B3A59-BCAD-414D-AA27-E141B710E548}"/>
              </a:ext>
            </a:extLst>
          </p:cNvPr>
          <p:cNvSpPr>
            <a:spLocks noGrp="1"/>
          </p:cNvSpPr>
          <p:nvPr>
            <p:ph type="body" sz="quarter" idx="30" hasCustomPrompt="1"/>
          </p:nvPr>
        </p:nvSpPr>
        <p:spPr>
          <a:xfrm rot="5400000">
            <a:off x="12272034" y="3602699"/>
            <a:ext cx="1783792" cy="567003"/>
          </a:xfrm>
          <a:prstGeom prst="rect">
            <a:avLst/>
          </a:prstGeom>
          <a:solidFill>
            <a:schemeClr val="bg1"/>
          </a:solidFill>
        </p:spPr>
        <p:txBody>
          <a:bodyPr lIns="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5" name="Triangle 4">
            <a:extLst>
              <a:ext uri="{FF2B5EF4-FFF2-40B4-BE49-F238E27FC236}">
                <a16:creationId xmlns:a16="http://schemas.microsoft.com/office/drawing/2014/main" id="{86ECB99F-C8FB-D64D-AB39-56E212F6845F}"/>
              </a:ext>
            </a:extLst>
          </p:cNvPr>
          <p:cNvSpPr/>
          <p:nvPr userDrawn="1"/>
        </p:nvSpPr>
        <p:spPr>
          <a:xfrm rot="10800000">
            <a:off x="6609863" y="567001"/>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F16BE81E-DAD4-9040-AC5B-3BD1A3E1D66A}"/>
              </a:ext>
            </a:extLst>
          </p:cNvPr>
          <p:cNvSpPr/>
          <p:nvPr userDrawn="1"/>
        </p:nvSpPr>
        <p:spPr>
          <a:xfrm>
            <a:off x="6609863" y="6841679"/>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58542D7F-ECBB-CE4B-A37D-D1EB6A8F4570}"/>
              </a:ext>
            </a:extLst>
          </p:cNvPr>
          <p:cNvSpPr/>
          <p:nvPr userDrawn="1"/>
        </p:nvSpPr>
        <p:spPr>
          <a:xfrm rot="5400000">
            <a:off x="504518" y="3807093"/>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CD18CBEA-EBAA-8045-A1E8-E257D4F006B1}"/>
              </a:ext>
            </a:extLst>
          </p:cNvPr>
          <p:cNvSpPr/>
          <p:nvPr userDrawn="1"/>
        </p:nvSpPr>
        <p:spPr>
          <a:xfrm rot="16200000">
            <a:off x="12658201" y="3807093"/>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7679AA9-1CD7-FB49-B344-199044F5692B}"/>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37" name="Graphic 36">
            <a:extLst>
              <a:ext uri="{FF2B5EF4-FFF2-40B4-BE49-F238E27FC236}">
                <a16:creationId xmlns:a16="http://schemas.microsoft.com/office/drawing/2014/main" id="{035A94E1-FC62-E143-BE2B-D508C647CF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57186034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Map C / Top Left">
    <p:bg>
      <p:bgPr>
        <a:solidFill>
          <a:schemeClr val="tx2"/>
        </a:solidFill>
        <a:effectLst/>
      </p:bgPr>
    </p:bg>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93395"/>
            <a:ext cx="4343146" cy="431223"/>
          </a:xfrm>
          <a:prstGeom prst="rect">
            <a:avLst/>
          </a:prstGeom>
        </p:spPr>
        <p:txBody>
          <a:bodyPr lIns="0"/>
          <a:lstStyle>
            <a:lvl1pPr marL="13998" indent="-13998">
              <a:lnSpc>
                <a:spcPts val="2204"/>
              </a:lnSpc>
              <a:spcBef>
                <a:spcPts val="0"/>
              </a:spcBef>
              <a:buNone/>
              <a:tabLst/>
              <a:defRPr sz="1400" b="1" i="0">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CDC8423A-33F5-0147-9B64-52CABAA68C7A}"/>
              </a:ext>
            </a:extLst>
          </p:cNvPr>
          <p:cNvSpPr>
            <a:spLocks noGrp="1"/>
          </p:cNvSpPr>
          <p:nvPr>
            <p:ph type="body" sz="quarter" idx="24" hasCustomPrompt="1"/>
          </p:nvPr>
        </p:nvSpPr>
        <p:spPr>
          <a:xfrm>
            <a:off x="681943" y="1060629"/>
            <a:ext cx="1968357" cy="492072"/>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AEE2EDA6-C885-EE4D-8F42-62A1A5FFB80B}"/>
              </a:ext>
            </a:extLst>
          </p:cNvPr>
          <p:cNvSpPr>
            <a:spLocks noGrp="1"/>
          </p:cNvSpPr>
          <p:nvPr>
            <p:ph type="body" sz="quarter" idx="29" hasCustomPrompt="1"/>
          </p:nvPr>
        </p:nvSpPr>
        <p:spPr>
          <a:xfrm rot="16200000">
            <a:off x="2866317" y="6071377"/>
            <a:ext cx="1783792" cy="567003"/>
          </a:xfrm>
          <a:prstGeom prst="rect">
            <a:avLst/>
          </a:prstGeom>
          <a:solidFill>
            <a:schemeClr val="bg1"/>
          </a:solidFill>
        </p:spPr>
        <p:txBody>
          <a:bodyPr lIns="90000" tIns="90000" rIns="90000" bIns="9000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grpSp>
        <p:nvGrpSpPr>
          <p:cNvPr id="44" name="Group 43">
            <a:extLst>
              <a:ext uri="{FF2B5EF4-FFF2-40B4-BE49-F238E27FC236}">
                <a16:creationId xmlns:a16="http://schemas.microsoft.com/office/drawing/2014/main" id="{01E66194-CF89-5345-8980-C3DEE3116BB9}"/>
              </a:ext>
            </a:extLst>
          </p:cNvPr>
          <p:cNvGrpSpPr/>
          <p:nvPr userDrawn="1"/>
        </p:nvGrpSpPr>
        <p:grpSpPr>
          <a:xfrm>
            <a:off x="4035418" y="1473596"/>
            <a:ext cx="8624292" cy="5368638"/>
            <a:chOff x="4035418" y="1473596"/>
            <a:chExt cx="8624292" cy="5368638"/>
          </a:xfrm>
        </p:grpSpPr>
        <p:cxnSp>
          <p:nvCxnSpPr>
            <p:cNvPr id="21" name="Straight Arrow Connector 20">
              <a:extLst>
                <a:ext uri="{FF2B5EF4-FFF2-40B4-BE49-F238E27FC236}">
                  <a16:creationId xmlns:a16="http://schemas.microsoft.com/office/drawing/2014/main" id="{BD015A16-246D-5149-A1E4-CD0AB7A77BA9}"/>
                </a:ext>
              </a:extLst>
            </p:cNvPr>
            <p:cNvCxnSpPr>
              <a:cxnSpLocks/>
            </p:cNvCxnSpPr>
            <p:nvPr userDrawn="1"/>
          </p:nvCxnSpPr>
          <p:spPr>
            <a:xfrm flipV="1">
              <a:off x="12178821" y="1623848"/>
              <a:ext cx="0" cy="5218386"/>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BF72185-4AEB-BB47-B644-7DFE6312FDB0}"/>
                </a:ext>
              </a:extLst>
            </p:cNvPr>
            <p:cNvCxnSpPr>
              <a:cxnSpLocks/>
            </p:cNvCxnSpPr>
            <p:nvPr userDrawn="1"/>
          </p:nvCxnSpPr>
          <p:spPr>
            <a:xfrm flipH="1">
              <a:off x="4177862" y="6354879"/>
              <a:ext cx="8481848" cy="0"/>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D82588BF-40DA-F748-8379-DB13E46E0734}"/>
                </a:ext>
              </a:extLst>
            </p:cNvPr>
            <p:cNvSpPr/>
            <p:nvPr userDrawn="1"/>
          </p:nvSpPr>
          <p:spPr>
            <a:xfrm rot="5400000">
              <a:off x="3968906" y="6275772"/>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97A48715-65ED-9646-AAB5-B211C97E1AC8}"/>
                </a:ext>
              </a:extLst>
            </p:cNvPr>
            <p:cNvSpPr/>
            <p:nvPr userDrawn="1"/>
          </p:nvSpPr>
          <p:spPr>
            <a:xfrm rot="10800000">
              <a:off x="12033203" y="1473596"/>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3">
            <a:extLst>
              <a:ext uri="{FF2B5EF4-FFF2-40B4-BE49-F238E27FC236}">
                <a16:creationId xmlns:a16="http://schemas.microsoft.com/office/drawing/2014/main" id="{BA4D147F-A9D0-944C-916F-8A3020C3D69B}"/>
              </a:ext>
            </a:extLst>
          </p:cNvPr>
          <p:cNvSpPr>
            <a:spLocks noGrp="1"/>
          </p:cNvSpPr>
          <p:nvPr>
            <p:ph type="body" sz="quarter" idx="31" hasCustomPrompt="1"/>
          </p:nvPr>
        </p:nvSpPr>
        <p:spPr>
          <a:xfrm>
            <a:off x="11286924" y="1060629"/>
            <a:ext cx="1783792" cy="492072"/>
          </a:xfrm>
          <a:prstGeom prst="rect">
            <a:avLst/>
          </a:prstGeom>
          <a:solidFill>
            <a:schemeClr val="bg1"/>
          </a:solidFill>
        </p:spPr>
        <p:txBody>
          <a:bodyPr lIns="90000" tIns="90000" rIns="90000" bIns="9000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15" name="Rectangle 14">
            <a:extLst>
              <a:ext uri="{FF2B5EF4-FFF2-40B4-BE49-F238E27FC236}">
                <a16:creationId xmlns:a16="http://schemas.microsoft.com/office/drawing/2014/main" id="{FB7E82F9-076B-A442-BDDD-F5F3E29C66D3}"/>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54F53A94-33F1-2A48-990F-FFC21F29478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80612469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Map C / Top Right">
    <p:bg>
      <p:bgPr>
        <a:solidFill>
          <a:schemeClr val="tx2"/>
        </a:solidFill>
        <a:effectLst/>
      </p:bgPr>
    </p:bg>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93395"/>
            <a:ext cx="4343146" cy="431223"/>
          </a:xfrm>
          <a:prstGeom prst="rect">
            <a:avLst/>
          </a:prstGeom>
        </p:spPr>
        <p:txBody>
          <a:bodyPr lIns="0"/>
          <a:lstStyle>
            <a:lvl1pPr marL="13998" indent="-13998">
              <a:lnSpc>
                <a:spcPts val="2204"/>
              </a:lnSpc>
              <a:spcBef>
                <a:spcPts val="0"/>
              </a:spcBef>
              <a:buNone/>
              <a:tabLst/>
              <a:defRPr sz="1400" b="1" i="0">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CDC8423A-33F5-0147-9B64-52CABAA68C7A}"/>
              </a:ext>
            </a:extLst>
          </p:cNvPr>
          <p:cNvSpPr>
            <a:spLocks noGrp="1"/>
          </p:cNvSpPr>
          <p:nvPr>
            <p:ph type="body" sz="quarter" idx="24" hasCustomPrompt="1"/>
          </p:nvPr>
        </p:nvSpPr>
        <p:spPr>
          <a:xfrm>
            <a:off x="10438543" y="998226"/>
            <a:ext cx="1968357" cy="490070"/>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AEE2EDA6-C885-EE4D-8F42-62A1A5FFB80B}"/>
              </a:ext>
            </a:extLst>
          </p:cNvPr>
          <p:cNvSpPr>
            <a:spLocks noGrp="1"/>
          </p:cNvSpPr>
          <p:nvPr>
            <p:ph type="body" sz="quarter" idx="29" hasCustomPrompt="1"/>
          </p:nvPr>
        </p:nvSpPr>
        <p:spPr>
          <a:xfrm rot="5400000">
            <a:off x="9038292" y="6071379"/>
            <a:ext cx="1783792" cy="567003"/>
          </a:xfrm>
          <a:prstGeom prst="rect">
            <a:avLst/>
          </a:prstGeom>
          <a:solidFill>
            <a:schemeClr val="bg1"/>
          </a:solidFill>
        </p:spPr>
        <p:txBody>
          <a:bodyPr lIns="90000" tIns="90000" rIns="90000" bIns="9000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30" name="Text Placeholder 3">
            <a:extLst>
              <a:ext uri="{FF2B5EF4-FFF2-40B4-BE49-F238E27FC236}">
                <a16:creationId xmlns:a16="http://schemas.microsoft.com/office/drawing/2014/main" id="{4E8EA472-D20B-B046-9391-433F60446704}"/>
              </a:ext>
            </a:extLst>
          </p:cNvPr>
          <p:cNvSpPr>
            <a:spLocks noGrp="1"/>
          </p:cNvSpPr>
          <p:nvPr>
            <p:ph type="body" sz="quarter" idx="30" hasCustomPrompt="1"/>
          </p:nvPr>
        </p:nvSpPr>
        <p:spPr>
          <a:xfrm>
            <a:off x="681943" y="998226"/>
            <a:ext cx="1783792" cy="490070"/>
          </a:xfrm>
          <a:prstGeom prst="rect">
            <a:avLst/>
          </a:prstGeom>
          <a:solidFill>
            <a:schemeClr val="bg1"/>
          </a:solidFill>
        </p:spPr>
        <p:txBody>
          <a:bodyPr lIns="90000" tIns="90000" rIns="90000" bIns="9000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grpSp>
        <p:nvGrpSpPr>
          <p:cNvPr id="44" name="Group 43">
            <a:extLst>
              <a:ext uri="{FF2B5EF4-FFF2-40B4-BE49-F238E27FC236}">
                <a16:creationId xmlns:a16="http://schemas.microsoft.com/office/drawing/2014/main" id="{01E66194-CF89-5345-8980-C3DEE3116BB9}"/>
              </a:ext>
            </a:extLst>
          </p:cNvPr>
          <p:cNvGrpSpPr/>
          <p:nvPr userDrawn="1"/>
        </p:nvGrpSpPr>
        <p:grpSpPr>
          <a:xfrm flipH="1">
            <a:off x="1022395" y="1473596"/>
            <a:ext cx="8624292" cy="5368638"/>
            <a:chOff x="4035418" y="1473596"/>
            <a:chExt cx="8624292" cy="5368638"/>
          </a:xfrm>
        </p:grpSpPr>
        <p:cxnSp>
          <p:nvCxnSpPr>
            <p:cNvPr id="21" name="Straight Arrow Connector 20">
              <a:extLst>
                <a:ext uri="{FF2B5EF4-FFF2-40B4-BE49-F238E27FC236}">
                  <a16:creationId xmlns:a16="http://schemas.microsoft.com/office/drawing/2014/main" id="{BD015A16-246D-5149-A1E4-CD0AB7A77BA9}"/>
                </a:ext>
              </a:extLst>
            </p:cNvPr>
            <p:cNvCxnSpPr>
              <a:cxnSpLocks/>
            </p:cNvCxnSpPr>
            <p:nvPr userDrawn="1"/>
          </p:nvCxnSpPr>
          <p:spPr>
            <a:xfrm flipV="1">
              <a:off x="12178821" y="1623848"/>
              <a:ext cx="0" cy="5218386"/>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BF72185-4AEB-BB47-B644-7DFE6312FDB0}"/>
                </a:ext>
              </a:extLst>
            </p:cNvPr>
            <p:cNvCxnSpPr>
              <a:cxnSpLocks/>
            </p:cNvCxnSpPr>
            <p:nvPr userDrawn="1"/>
          </p:nvCxnSpPr>
          <p:spPr>
            <a:xfrm flipH="1">
              <a:off x="4177862" y="6354879"/>
              <a:ext cx="8481848" cy="0"/>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D82588BF-40DA-F748-8379-DB13E46E0734}"/>
                </a:ext>
              </a:extLst>
            </p:cNvPr>
            <p:cNvSpPr/>
            <p:nvPr userDrawn="1"/>
          </p:nvSpPr>
          <p:spPr>
            <a:xfrm rot="5400000">
              <a:off x="3968906" y="6275772"/>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97A48715-65ED-9646-AAB5-B211C97E1AC8}"/>
                </a:ext>
              </a:extLst>
            </p:cNvPr>
            <p:cNvSpPr/>
            <p:nvPr userDrawn="1"/>
          </p:nvSpPr>
          <p:spPr>
            <a:xfrm rot="10800000">
              <a:off x="12033203" y="1473596"/>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99F7F694-0BB6-8E4E-867C-1342A72672F0}"/>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47" name="Graphic 46">
            <a:extLst>
              <a:ext uri="{FF2B5EF4-FFF2-40B4-BE49-F238E27FC236}">
                <a16:creationId xmlns:a16="http://schemas.microsoft.com/office/drawing/2014/main" id="{4C2CF84C-0938-4141-BB0C-0D709CAAE3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69801596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Map C / Bottom Right">
    <p:bg>
      <p:bgPr>
        <a:solidFill>
          <a:schemeClr val="tx2"/>
        </a:solidFill>
        <a:effectLst/>
      </p:bgPr>
    </p:bg>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93395"/>
            <a:ext cx="4343146" cy="431223"/>
          </a:xfrm>
          <a:prstGeom prst="rect">
            <a:avLst/>
          </a:prstGeom>
        </p:spPr>
        <p:txBody>
          <a:bodyPr lIns="0"/>
          <a:lstStyle>
            <a:lvl1pPr marL="13998" indent="-13998">
              <a:lnSpc>
                <a:spcPts val="2204"/>
              </a:lnSpc>
              <a:spcBef>
                <a:spcPts val="0"/>
              </a:spcBef>
              <a:buNone/>
              <a:tabLst/>
              <a:defRPr sz="1400" b="1" i="0">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CDC8423A-33F5-0147-9B64-52CABAA68C7A}"/>
              </a:ext>
            </a:extLst>
          </p:cNvPr>
          <p:cNvSpPr>
            <a:spLocks noGrp="1"/>
          </p:cNvSpPr>
          <p:nvPr>
            <p:ph type="body" sz="quarter" idx="24" hasCustomPrompt="1"/>
          </p:nvPr>
        </p:nvSpPr>
        <p:spPr>
          <a:xfrm>
            <a:off x="10018222" y="6297520"/>
            <a:ext cx="1968357" cy="490070"/>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30" name="Text Placeholder 3">
            <a:extLst>
              <a:ext uri="{FF2B5EF4-FFF2-40B4-BE49-F238E27FC236}">
                <a16:creationId xmlns:a16="http://schemas.microsoft.com/office/drawing/2014/main" id="{4E8EA472-D20B-B046-9391-433F60446704}"/>
              </a:ext>
            </a:extLst>
          </p:cNvPr>
          <p:cNvSpPr>
            <a:spLocks noGrp="1"/>
          </p:cNvSpPr>
          <p:nvPr>
            <p:ph type="body" sz="quarter" idx="30" hasCustomPrompt="1"/>
          </p:nvPr>
        </p:nvSpPr>
        <p:spPr>
          <a:xfrm>
            <a:off x="460871" y="6297520"/>
            <a:ext cx="1783792" cy="490070"/>
          </a:xfrm>
          <a:prstGeom prst="rect">
            <a:avLst/>
          </a:prstGeom>
          <a:solidFill>
            <a:schemeClr val="bg1"/>
          </a:solidFill>
        </p:spPr>
        <p:txBody>
          <a:bodyPr lIns="90000" tIns="90000" rIns="90000" bIns="9000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grpSp>
        <p:nvGrpSpPr>
          <p:cNvPr id="44" name="Group 43">
            <a:extLst>
              <a:ext uri="{FF2B5EF4-FFF2-40B4-BE49-F238E27FC236}">
                <a16:creationId xmlns:a16="http://schemas.microsoft.com/office/drawing/2014/main" id="{01E66194-CF89-5345-8980-C3DEE3116BB9}"/>
              </a:ext>
            </a:extLst>
          </p:cNvPr>
          <p:cNvGrpSpPr/>
          <p:nvPr userDrawn="1"/>
        </p:nvGrpSpPr>
        <p:grpSpPr>
          <a:xfrm flipH="1" flipV="1">
            <a:off x="871878" y="933518"/>
            <a:ext cx="8624292" cy="5368638"/>
            <a:chOff x="4035418" y="1473596"/>
            <a:chExt cx="8624292" cy="5368638"/>
          </a:xfrm>
        </p:grpSpPr>
        <p:cxnSp>
          <p:nvCxnSpPr>
            <p:cNvPr id="21" name="Straight Arrow Connector 20">
              <a:extLst>
                <a:ext uri="{FF2B5EF4-FFF2-40B4-BE49-F238E27FC236}">
                  <a16:creationId xmlns:a16="http://schemas.microsoft.com/office/drawing/2014/main" id="{BD015A16-246D-5149-A1E4-CD0AB7A77BA9}"/>
                </a:ext>
              </a:extLst>
            </p:cNvPr>
            <p:cNvCxnSpPr>
              <a:cxnSpLocks/>
            </p:cNvCxnSpPr>
            <p:nvPr userDrawn="1"/>
          </p:nvCxnSpPr>
          <p:spPr>
            <a:xfrm flipV="1">
              <a:off x="12178821" y="1623848"/>
              <a:ext cx="0" cy="5218386"/>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BF72185-4AEB-BB47-B644-7DFE6312FDB0}"/>
                </a:ext>
              </a:extLst>
            </p:cNvPr>
            <p:cNvCxnSpPr>
              <a:cxnSpLocks/>
            </p:cNvCxnSpPr>
            <p:nvPr userDrawn="1"/>
          </p:nvCxnSpPr>
          <p:spPr>
            <a:xfrm flipH="1">
              <a:off x="4177862" y="6354879"/>
              <a:ext cx="8481848" cy="0"/>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D82588BF-40DA-F748-8379-DB13E46E0734}"/>
                </a:ext>
              </a:extLst>
            </p:cNvPr>
            <p:cNvSpPr/>
            <p:nvPr userDrawn="1"/>
          </p:nvSpPr>
          <p:spPr>
            <a:xfrm rot="5400000">
              <a:off x="3968906" y="6275772"/>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97A48715-65ED-9646-AAB5-B211C97E1AC8}"/>
                </a:ext>
              </a:extLst>
            </p:cNvPr>
            <p:cNvSpPr/>
            <p:nvPr userDrawn="1"/>
          </p:nvSpPr>
          <p:spPr>
            <a:xfrm rot="10800000">
              <a:off x="12033203" y="1473596"/>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 Placeholder 3">
            <a:extLst>
              <a:ext uri="{FF2B5EF4-FFF2-40B4-BE49-F238E27FC236}">
                <a16:creationId xmlns:a16="http://schemas.microsoft.com/office/drawing/2014/main" id="{B306129D-9AA2-0449-88B6-A166240443C3}"/>
              </a:ext>
            </a:extLst>
          </p:cNvPr>
          <p:cNvSpPr>
            <a:spLocks noGrp="1"/>
          </p:cNvSpPr>
          <p:nvPr>
            <p:ph type="body" sz="quarter" idx="31" hasCustomPrompt="1"/>
          </p:nvPr>
        </p:nvSpPr>
        <p:spPr>
          <a:xfrm rot="5400000">
            <a:off x="8850310" y="1174837"/>
            <a:ext cx="1783792" cy="492072"/>
          </a:xfrm>
          <a:prstGeom prst="rect">
            <a:avLst/>
          </a:prstGeom>
          <a:solidFill>
            <a:schemeClr val="bg1"/>
          </a:solidFill>
        </p:spPr>
        <p:txBody>
          <a:bodyPr lIns="90000" tIns="90000" rIns="90000" bIns="9000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14" name="Rectangle 13">
            <a:extLst>
              <a:ext uri="{FF2B5EF4-FFF2-40B4-BE49-F238E27FC236}">
                <a16:creationId xmlns:a16="http://schemas.microsoft.com/office/drawing/2014/main" id="{135BD8D7-9176-3F46-B97E-0236236FBB35}"/>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6ECDB53F-CC1D-D345-858B-6FC5875D6C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62240807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Map C / Bottom Left">
    <p:bg>
      <p:bgPr>
        <a:solidFill>
          <a:schemeClr val="tx2"/>
        </a:solidFill>
        <a:effectLst/>
      </p:bgPr>
    </p:bg>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93395"/>
            <a:ext cx="4343146" cy="431223"/>
          </a:xfrm>
          <a:prstGeom prst="rect">
            <a:avLst/>
          </a:prstGeom>
        </p:spPr>
        <p:txBody>
          <a:bodyPr lIns="0"/>
          <a:lstStyle>
            <a:lvl1pPr marL="13998" indent="-13998">
              <a:lnSpc>
                <a:spcPts val="2204"/>
              </a:lnSpc>
              <a:spcBef>
                <a:spcPts val="0"/>
              </a:spcBef>
              <a:buNone/>
              <a:tabLst/>
              <a:defRPr sz="1400" b="1" i="0">
                <a:latin typeface="Arial Nova" panose="020B0504020202020204" pitchFamily="34" charset="0"/>
              </a:defRPr>
            </a:lvl1pPr>
          </a:lstStyle>
          <a:p>
            <a:pPr lvl="0"/>
            <a:r>
              <a:rPr lang="en-GB" dirty="0"/>
              <a:t>CLICK TO EDIT</a:t>
            </a:r>
          </a:p>
        </p:txBody>
      </p:sp>
      <p:sp>
        <p:nvSpPr>
          <p:cNvPr id="36" name="Text Placeholder 3">
            <a:extLst>
              <a:ext uri="{FF2B5EF4-FFF2-40B4-BE49-F238E27FC236}">
                <a16:creationId xmlns:a16="http://schemas.microsoft.com/office/drawing/2014/main" id="{CDC8423A-33F5-0147-9B64-52CABAA68C7A}"/>
              </a:ext>
            </a:extLst>
          </p:cNvPr>
          <p:cNvSpPr>
            <a:spLocks noGrp="1"/>
          </p:cNvSpPr>
          <p:nvPr>
            <p:ph type="body" sz="quarter" idx="24" hasCustomPrompt="1"/>
          </p:nvPr>
        </p:nvSpPr>
        <p:spPr>
          <a:xfrm>
            <a:off x="1486767" y="6297520"/>
            <a:ext cx="1968357" cy="490070"/>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30" name="Text Placeholder 3">
            <a:extLst>
              <a:ext uri="{FF2B5EF4-FFF2-40B4-BE49-F238E27FC236}">
                <a16:creationId xmlns:a16="http://schemas.microsoft.com/office/drawing/2014/main" id="{4E8EA472-D20B-B046-9391-433F60446704}"/>
              </a:ext>
            </a:extLst>
          </p:cNvPr>
          <p:cNvSpPr>
            <a:spLocks noGrp="1"/>
          </p:cNvSpPr>
          <p:nvPr>
            <p:ph type="body" sz="quarter" idx="30" hasCustomPrompt="1"/>
          </p:nvPr>
        </p:nvSpPr>
        <p:spPr>
          <a:xfrm>
            <a:off x="11198703" y="6297520"/>
            <a:ext cx="1783792" cy="490070"/>
          </a:xfrm>
          <a:prstGeom prst="rect">
            <a:avLst/>
          </a:prstGeom>
          <a:solidFill>
            <a:schemeClr val="bg1"/>
          </a:solidFill>
        </p:spPr>
        <p:txBody>
          <a:bodyPr lIns="90000" tIns="90000" rIns="90000" bIns="9000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grpSp>
        <p:nvGrpSpPr>
          <p:cNvPr id="44" name="Group 43">
            <a:extLst>
              <a:ext uri="{FF2B5EF4-FFF2-40B4-BE49-F238E27FC236}">
                <a16:creationId xmlns:a16="http://schemas.microsoft.com/office/drawing/2014/main" id="{01E66194-CF89-5345-8980-C3DEE3116BB9}"/>
              </a:ext>
            </a:extLst>
          </p:cNvPr>
          <p:cNvGrpSpPr/>
          <p:nvPr userDrawn="1"/>
        </p:nvGrpSpPr>
        <p:grpSpPr>
          <a:xfrm flipV="1">
            <a:off x="3947197" y="933518"/>
            <a:ext cx="8624292" cy="5368638"/>
            <a:chOff x="4035418" y="1473596"/>
            <a:chExt cx="8624292" cy="5368638"/>
          </a:xfrm>
        </p:grpSpPr>
        <p:cxnSp>
          <p:nvCxnSpPr>
            <p:cNvPr id="21" name="Straight Arrow Connector 20">
              <a:extLst>
                <a:ext uri="{FF2B5EF4-FFF2-40B4-BE49-F238E27FC236}">
                  <a16:creationId xmlns:a16="http://schemas.microsoft.com/office/drawing/2014/main" id="{BD015A16-246D-5149-A1E4-CD0AB7A77BA9}"/>
                </a:ext>
              </a:extLst>
            </p:cNvPr>
            <p:cNvCxnSpPr>
              <a:cxnSpLocks/>
            </p:cNvCxnSpPr>
            <p:nvPr userDrawn="1"/>
          </p:nvCxnSpPr>
          <p:spPr>
            <a:xfrm flipV="1">
              <a:off x="12178821" y="1623848"/>
              <a:ext cx="0" cy="5218386"/>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BF72185-4AEB-BB47-B644-7DFE6312FDB0}"/>
                </a:ext>
              </a:extLst>
            </p:cNvPr>
            <p:cNvCxnSpPr>
              <a:cxnSpLocks/>
            </p:cNvCxnSpPr>
            <p:nvPr userDrawn="1"/>
          </p:nvCxnSpPr>
          <p:spPr>
            <a:xfrm flipH="1">
              <a:off x="4177862" y="6354879"/>
              <a:ext cx="8481848" cy="0"/>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D82588BF-40DA-F748-8379-DB13E46E0734}"/>
                </a:ext>
              </a:extLst>
            </p:cNvPr>
            <p:cNvSpPr/>
            <p:nvPr userDrawn="1"/>
          </p:nvSpPr>
          <p:spPr>
            <a:xfrm rot="5400000">
              <a:off x="3968906" y="6275772"/>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97A48715-65ED-9646-AAB5-B211C97E1AC8}"/>
                </a:ext>
              </a:extLst>
            </p:cNvPr>
            <p:cNvSpPr/>
            <p:nvPr userDrawn="1"/>
          </p:nvSpPr>
          <p:spPr>
            <a:xfrm rot="10800000">
              <a:off x="12033203" y="1473596"/>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 Placeholder 3">
            <a:extLst>
              <a:ext uri="{FF2B5EF4-FFF2-40B4-BE49-F238E27FC236}">
                <a16:creationId xmlns:a16="http://schemas.microsoft.com/office/drawing/2014/main" id="{B306129D-9AA2-0449-88B6-A166240443C3}"/>
              </a:ext>
            </a:extLst>
          </p:cNvPr>
          <p:cNvSpPr>
            <a:spLocks noGrp="1"/>
          </p:cNvSpPr>
          <p:nvPr>
            <p:ph type="body" sz="quarter" idx="31" hasCustomPrompt="1"/>
          </p:nvPr>
        </p:nvSpPr>
        <p:spPr>
          <a:xfrm rot="16200000">
            <a:off x="2809264" y="1174837"/>
            <a:ext cx="1783792" cy="492072"/>
          </a:xfrm>
          <a:prstGeom prst="rect">
            <a:avLst/>
          </a:prstGeom>
          <a:solidFill>
            <a:schemeClr val="bg1"/>
          </a:solidFill>
        </p:spPr>
        <p:txBody>
          <a:bodyPr lIns="90000" tIns="90000" rIns="90000" bIns="90000" anchor="ctr" anchorCtr="0"/>
          <a:lstStyle>
            <a:lvl1pPr marL="13998" indent="-13998" algn="ctr">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17" name="Rectangle 16">
            <a:extLst>
              <a:ext uri="{FF2B5EF4-FFF2-40B4-BE49-F238E27FC236}">
                <a16:creationId xmlns:a16="http://schemas.microsoft.com/office/drawing/2014/main" id="{1ADF4CAE-A90B-C741-AEC5-DF2C31092102}"/>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8" name="Graphic 17">
            <a:extLst>
              <a:ext uri="{FF2B5EF4-FFF2-40B4-BE49-F238E27FC236}">
                <a16:creationId xmlns:a16="http://schemas.microsoft.com/office/drawing/2014/main" id="{BBBB6D8A-38FC-5D41-AD56-841C3E0233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91892581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Map C / Smaller">
    <p:bg>
      <p:bgPr>
        <a:solidFill>
          <a:schemeClr val="tx2"/>
        </a:solid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6042536" y="1766295"/>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22" name="Text Placeholder 3">
            <a:extLst>
              <a:ext uri="{FF2B5EF4-FFF2-40B4-BE49-F238E27FC236}">
                <a16:creationId xmlns:a16="http://schemas.microsoft.com/office/drawing/2014/main" id="{66F7CC3A-7FB7-EA4D-9618-D70F5688E94A}"/>
              </a:ext>
            </a:extLst>
          </p:cNvPr>
          <p:cNvSpPr>
            <a:spLocks noGrp="1"/>
          </p:cNvSpPr>
          <p:nvPr>
            <p:ph type="body" sz="quarter" idx="28" hasCustomPrompt="1"/>
          </p:nvPr>
        </p:nvSpPr>
        <p:spPr>
          <a:xfrm>
            <a:off x="6042536" y="5513149"/>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5" name="Triangle 4">
            <a:extLst>
              <a:ext uri="{FF2B5EF4-FFF2-40B4-BE49-F238E27FC236}">
                <a16:creationId xmlns:a16="http://schemas.microsoft.com/office/drawing/2014/main" id="{86ECB99F-C8FB-D64D-AB39-56E212F6845F}"/>
              </a:ext>
            </a:extLst>
          </p:cNvPr>
          <p:cNvSpPr/>
          <p:nvPr userDrawn="1"/>
        </p:nvSpPr>
        <p:spPr>
          <a:xfrm rot="10800000">
            <a:off x="6582153" y="2197516"/>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F16BE81E-DAD4-9040-AC5B-3BD1A3E1D66A}"/>
              </a:ext>
            </a:extLst>
          </p:cNvPr>
          <p:cNvSpPr/>
          <p:nvPr userDrawn="1"/>
        </p:nvSpPr>
        <p:spPr>
          <a:xfrm>
            <a:off x="6582153" y="5362157"/>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9DE0A55F-CCD3-5646-8665-A892A8ECEBC0}"/>
              </a:ext>
            </a:extLst>
          </p:cNvPr>
          <p:cNvSpPr>
            <a:spLocks noGrp="1"/>
          </p:cNvSpPr>
          <p:nvPr>
            <p:ph type="body" sz="quarter" idx="29" hasCustomPrompt="1"/>
          </p:nvPr>
        </p:nvSpPr>
        <p:spPr>
          <a:xfrm rot="16200000">
            <a:off x="3324408" y="3639720"/>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27" name="Triangle 26">
            <a:extLst>
              <a:ext uri="{FF2B5EF4-FFF2-40B4-BE49-F238E27FC236}">
                <a16:creationId xmlns:a16="http://schemas.microsoft.com/office/drawing/2014/main" id="{40A8DF32-3B59-4C4E-A7DA-9A9005C9F399}"/>
              </a:ext>
            </a:extLst>
          </p:cNvPr>
          <p:cNvSpPr/>
          <p:nvPr userDrawn="1"/>
        </p:nvSpPr>
        <p:spPr>
          <a:xfrm rot="5400000">
            <a:off x="4145525" y="3776225"/>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3">
            <a:extLst>
              <a:ext uri="{FF2B5EF4-FFF2-40B4-BE49-F238E27FC236}">
                <a16:creationId xmlns:a16="http://schemas.microsoft.com/office/drawing/2014/main" id="{0A999872-6741-194A-BED8-A8007F4AAAF4}"/>
              </a:ext>
            </a:extLst>
          </p:cNvPr>
          <p:cNvSpPr>
            <a:spLocks noGrp="1"/>
          </p:cNvSpPr>
          <p:nvPr>
            <p:ph type="body" sz="quarter" idx="30" hasCustomPrompt="1"/>
          </p:nvPr>
        </p:nvSpPr>
        <p:spPr>
          <a:xfrm rot="5400000">
            <a:off x="8775689" y="3639723"/>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32" name="Triangle 31">
            <a:extLst>
              <a:ext uri="{FF2B5EF4-FFF2-40B4-BE49-F238E27FC236}">
                <a16:creationId xmlns:a16="http://schemas.microsoft.com/office/drawing/2014/main" id="{D92FF4BF-B209-784F-A709-846ABD9CCF84}"/>
              </a:ext>
            </a:extLst>
          </p:cNvPr>
          <p:cNvSpPr/>
          <p:nvPr userDrawn="1"/>
        </p:nvSpPr>
        <p:spPr>
          <a:xfrm rot="16200000">
            <a:off x="9037204" y="3776228"/>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ABD5C31D-2890-834D-8A04-DEC8FA3BD128}"/>
              </a:ext>
            </a:extLst>
          </p:cNvPr>
          <p:cNvCxnSpPr>
            <a:cxnSpLocks/>
          </p:cNvCxnSpPr>
          <p:nvPr userDrawn="1"/>
        </p:nvCxnSpPr>
        <p:spPr>
          <a:xfrm>
            <a:off x="4259760" y="3859349"/>
            <a:ext cx="4880955" cy="0"/>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7307F3B-01D8-3949-B4F7-6311FCCACEF1}"/>
              </a:ext>
            </a:extLst>
          </p:cNvPr>
          <p:cNvSpPr/>
          <p:nvPr userDrawn="1"/>
        </p:nvSpPr>
        <p:spPr>
          <a:xfrm>
            <a:off x="4199797" y="2204299"/>
            <a:ext cx="5038593" cy="331606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E39E8B02-3978-9944-8BB4-D85BA440B414}"/>
              </a:ext>
            </a:extLst>
          </p:cNvPr>
          <p:cNvCxnSpPr>
            <a:cxnSpLocks/>
          </p:cNvCxnSpPr>
          <p:nvPr userDrawn="1"/>
        </p:nvCxnSpPr>
        <p:spPr>
          <a:xfrm flipV="1">
            <a:off x="6729426" y="2333298"/>
            <a:ext cx="0" cy="3074274"/>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4B54F214-D6AA-A245-AAD9-6FB5DA6FFFEB}"/>
              </a:ext>
            </a:extLst>
          </p:cNvPr>
          <p:cNvSpPr>
            <a:spLocks noGrp="1"/>
          </p:cNvSpPr>
          <p:nvPr>
            <p:ph type="body" sz="quarter" idx="31" hasCustomPrompt="1"/>
          </p:nvPr>
        </p:nvSpPr>
        <p:spPr>
          <a:xfrm>
            <a:off x="3787110" y="1766295"/>
            <a:ext cx="1729650" cy="43800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48" name="Text Placeholder 3">
            <a:extLst>
              <a:ext uri="{FF2B5EF4-FFF2-40B4-BE49-F238E27FC236}">
                <a16:creationId xmlns:a16="http://schemas.microsoft.com/office/drawing/2014/main" id="{11955F64-A738-4948-95A8-91D627652B1F}"/>
              </a:ext>
            </a:extLst>
          </p:cNvPr>
          <p:cNvSpPr>
            <a:spLocks noGrp="1"/>
          </p:cNvSpPr>
          <p:nvPr>
            <p:ph type="body" sz="quarter" idx="32" hasCustomPrompt="1"/>
          </p:nvPr>
        </p:nvSpPr>
        <p:spPr>
          <a:xfrm>
            <a:off x="3787110" y="5511687"/>
            <a:ext cx="1729650" cy="431222"/>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49" name="Text Placeholder 3">
            <a:extLst>
              <a:ext uri="{FF2B5EF4-FFF2-40B4-BE49-F238E27FC236}">
                <a16:creationId xmlns:a16="http://schemas.microsoft.com/office/drawing/2014/main" id="{3B150C5E-45A2-FB47-BD5A-5ABA1889B68B}"/>
              </a:ext>
            </a:extLst>
          </p:cNvPr>
          <p:cNvSpPr>
            <a:spLocks noGrp="1"/>
          </p:cNvSpPr>
          <p:nvPr>
            <p:ph type="body" sz="quarter" idx="33" hasCustomPrompt="1"/>
          </p:nvPr>
        </p:nvSpPr>
        <p:spPr>
          <a:xfrm>
            <a:off x="7947630" y="1766295"/>
            <a:ext cx="1729650" cy="43800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50" name="Text Placeholder 3">
            <a:extLst>
              <a:ext uri="{FF2B5EF4-FFF2-40B4-BE49-F238E27FC236}">
                <a16:creationId xmlns:a16="http://schemas.microsoft.com/office/drawing/2014/main" id="{322D5367-9177-7840-BC9C-9654A5595F9E}"/>
              </a:ext>
            </a:extLst>
          </p:cNvPr>
          <p:cNvSpPr>
            <a:spLocks noGrp="1"/>
          </p:cNvSpPr>
          <p:nvPr>
            <p:ph type="body" sz="quarter" idx="34" hasCustomPrompt="1"/>
          </p:nvPr>
        </p:nvSpPr>
        <p:spPr>
          <a:xfrm>
            <a:off x="7947630" y="5511687"/>
            <a:ext cx="1729650" cy="431222"/>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23" name="Rectangle 22">
            <a:extLst>
              <a:ext uri="{FF2B5EF4-FFF2-40B4-BE49-F238E27FC236}">
                <a16:creationId xmlns:a16="http://schemas.microsoft.com/office/drawing/2014/main" id="{531A5BEC-CB4A-104F-AC9E-FB60EF026896}"/>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517B0CD2-A52A-204B-AEC9-1BFB242D6F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29" name="Text Placeholder 3">
            <a:extLst>
              <a:ext uri="{FF2B5EF4-FFF2-40B4-BE49-F238E27FC236}">
                <a16:creationId xmlns:a16="http://schemas.microsoft.com/office/drawing/2014/main" id="{E451E4D4-7E72-0645-801C-2F254FBD5AFF}"/>
              </a:ext>
            </a:extLst>
          </p:cNvPr>
          <p:cNvSpPr>
            <a:spLocks noGrp="1"/>
          </p:cNvSpPr>
          <p:nvPr>
            <p:ph type="body" sz="quarter" idx="17" hasCustomPrompt="1"/>
          </p:nvPr>
        </p:nvSpPr>
        <p:spPr>
          <a:xfrm>
            <a:off x="681943" y="171155"/>
            <a:ext cx="3837442" cy="844576"/>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31" name="Text Placeholder 12">
            <a:extLst>
              <a:ext uri="{FF2B5EF4-FFF2-40B4-BE49-F238E27FC236}">
                <a16:creationId xmlns:a16="http://schemas.microsoft.com/office/drawing/2014/main" id="{A848E6EE-5FD2-664E-89CB-525CBBF7FD4A}"/>
              </a:ext>
            </a:extLst>
          </p:cNvPr>
          <p:cNvSpPr>
            <a:spLocks noGrp="1"/>
          </p:cNvSpPr>
          <p:nvPr>
            <p:ph type="body" sz="quarter" idx="35" hasCustomPrompt="1"/>
          </p:nvPr>
        </p:nvSpPr>
        <p:spPr>
          <a:xfrm>
            <a:off x="4708349" y="171155"/>
            <a:ext cx="7694240" cy="850638"/>
          </a:xfrm>
          <a:prstGeom prst="rect">
            <a:avLst/>
          </a:prstGeom>
        </p:spPr>
        <p:txBody>
          <a:bodyPr/>
          <a:lstStyle>
            <a:lvl1pPr marL="0" indent="0">
              <a:lnSpc>
                <a:spcPct val="100000"/>
              </a:lnSpc>
              <a:spcBef>
                <a:spcPts val="600"/>
              </a:spcBef>
              <a:buNone/>
              <a:defRPr sz="1400">
                <a:latin typeface="Arial Nova" panose="020B0504020202020204" pitchFamily="34" charset="0"/>
              </a:defRPr>
            </a:lvl1pPr>
            <a:lvl2pPr>
              <a:defRPr sz="1400"/>
            </a:lvl2pPr>
            <a:lvl3pPr>
              <a:defRPr sz="1400"/>
            </a:lvl3pPr>
            <a:lvl4pPr>
              <a:defRPr sz="1400"/>
            </a:lvl4pPr>
            <a:lvl5pPr>
              <a:defRPr sz="1400"/>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p>
        </p:txBody>
      </p:sp>
    </p:spTree>
    <p:extLst>
      <p:ext uri="{BB962C8B-B14F-4D97-AF65-F5344CB8AC3E}">
        <p14:creationId xmlns:p14="http://schemas.microsoft.com/office/powerpoint/2010/main" val="360356540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Map C / Smaller / Text">
    <p:bg>
      <p:bgPr>
        <a:solidFill>
          <a:schemeClr val="tx2"/>
        </a:solid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6042536" y="1766295"/>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22" name="Text Placeholder 3">
            <a:extLst>
              <a:ext uri="{FF2B5EF4-FFF2-40B4-BE49-F238E27FC236}">
                <a16:creationId xmlns:a16="http://schemas.microsoft.com/office/drawing/2014/main" id="{66F7CC3A-7FB7-EA4D-9618-D70F5688E94A}"/>
              </a:ext>
            </a:extLst>
          </p:cNvPr>
          <p:cNvSpPr>
            <a:spLocks noGrp="1"/>
          </p:cNvSpPr>
          <p:nvPr>
            <p:ph type="body" sz="quarter" idx="28" hasCustomPrompt="1"/>
          </p:nvPr>
        </p:nvSpPr>
        <p:spPr>
          <a:xfrm>
            <a:off x="6042536" y="5513149"/>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5" name="Triangle 4">
            <a:extLst>
              <a:ext uri="{FF2B5EF4-FFF2-40B4-BE49-F238E27FC236}">
                <a16:creationId xmlns:a16="http://schemas.microsoft.com/office/drawing/2014/main" id="{86ECB99F-C8FB-D64D-AB39-56E212F6845F}"/>
              </a:ext>
            </a:extLst>
          </p:cNvPr>
          <p:cNvSpPr/>
          <p:nvPr userDrawn="1"/>
        </p:nvSpPr>
        <p:spPr>
          <a:xfrm rot="10800000">
            <a:off x="6582153" y="2197516"/>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F16BE81E-DAD4-9040-AC5B-3BD1A3E1D66A}"/>
              </a:ext>
            </a:extLst>
          </p:cNvPr>
          <p:cNvSpPr/>
          <p:nvPr userDrawn="1"/>
        </p:nvSpPr>
        <p:spPr>
          <a:xfrm>
            <a:off x="6582153" y="5362157"/>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9DE0A55F-CCD3-5646-8665-A892A8ECEBC0}"/>
              </a:ext>
            </a:extLst>
          </p:cNvPr>
          <p:cNvSpPr>
            <a:spLocks noGrp="1"/>
          </p:cNvSpPr>
          <p:nvPr>
            <p:ph type="body" sz="quarter" idx="29" hasCustomPrompt="1"/>
          </p:nvPr>
        </p:nvSpPr>
        <p:spPr>
          <a:xfrm rot="16200000">
            <a:off x="3324408" y="3639720"/>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27" name="Triangle 26">
            <a:extLst>
              <a:ext uri="{FF2B5EF4-FFF2-40B4-BE49-F238E27FC236}">
                <a16:creationId xmlns:a16="http://schemas.microsoft.com/office/drawing/2014/main" id="{40A8DF32-3B59-4C4E-A7DA-9A9005C9F399}"/>
              </a:ext>
            </a:extLst>
          </p:cNvPr>
          <p:cNvSpPr/>
          <p:nvPr userDrawn="1"/>
        </p:nvSpPr>
        <p:spPr>
          <a:xfrm rot="5400000">
            <a:off x="4145525" y="3776225"/>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3">
            <a:extLst>
              <a:ext uri="{FF2B5EF4-FFF2-40B4-BE49-F238E27FC236}">
                <a16:creationId xmlns:a16="http://schemas.microsoft.com/office/drawing/2014/main" id="{0A999872-6741-194A-BED8-A8007F4AAAF4}"/>
              </a:ext>
            </a:extLst>
          </p:cNvPr>
          <p:cNvSpPr>
            <a:spLocks noGrp="1"/>
          </p:cNvSpPr>
          <p:nvPr>
            <p:ph type="body" sz="quarter" idx="30" hasCustomPrompt="1"/>
          </p:nvPr>
        </p:nvSpPr>
        <p:spPr>
          <a:xfrm rot="5400000">
            <a:off x="8775689" y="3639723"/>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32" name="Triangle 31">
            <a:extLst>
              <a:ext uri="{FF2B5EF4-FFF2-40B4-BE49-F238E27FC236}">
                <a16:creationId xmlns:a16="http://schemas.microsoft.com/office/drawing/2014/main" id="{D92FF4BF-B209-784F-A709-846ABD9CCF84}"/>
              </a:ext>
            </a:extLst>
          </p:cNvPr>
          <p:cNvSpPr/>
          <p:nvPr userDrawn="1"/>
        </p:nvSpPr>
        <p:spPr>
          <a:xfrm rot="16200000">
            <a:off x="9037204" y="3776228"/>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ABD5C31D-2890-834D-8A04-DEC8FA3BD128}"/>
              </a:ext>
            </a:extLst>
          </p:cNvPr>
          <p:cNvCxnSpPr>
            <a:cxnSpLocks/>
          </p:cNvCxnSpPr>
          <p:nvPr userDrawn="1"/>
        </p:nvCxnSpPr>
        <p:spPr>
          <a:xfrm>
            <a:off x="4259760" y="3859349"/>
            <a:ext cx="4880955" cy="0"/>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7307F3B-01D8-3949-B4F7-6311FCCACEF1}"/>
              </a:ext>
            </a:extLst>
          </p:cNvPr>
          <p:cNvSpPr/>
          <p:nvPr userDrawn="1"/>
        </p:nvSpPr>
        <p:spPr>
          <a:xfrm>
            <a:off x="4199797" y="2204299"/>
            <a:ext cx="5038593" cy="331606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E39E8B02-3978-9944-8BB4-D85BA440B414}"/>
              </a:ext>
            </a:extLst>
          </p:cNvPr>
          <p:cNvCxnSpPr>
            <a:cxnSpLocks/>
          </p:cNvCxnSpPr>
          <p:nvPr userDrawn="1"/>
        </p:nvCxnSpPr>
        <p:spPr>
          <a:xfrm flipV="1">
            <a:off x="6729426" y="2333298"/>
            <a:ext cx="0" cy="3074274"/>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4B54F214-D6AA-A245-AAD9-6FB5DA6FFFEB}"/>
              </a:ext>
            </a:extLst>
          </p:cNvPr>
          <p:cNvSpPr>
            <a:spLocks noGrp="1"/>
          </p:cNvSpPr>
          <p:nvPr>
            <p:ph type="body" sz="quarter" idx="31" hasCustomPrompt="1"/>
          </p:nvPr>
        </p:nvSpPr>
        <p:spPr>
          <a:xfrm>
            <a:off x="3787110" y="1766295"/>
            <a:ext cx="1729650" cy="43800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48" name="Text Placeholder 3">
            <a:extLst>
              <a:ext uri="{FF2B5EF4-FFF2-40B4-BE49-F238E27FC236}">
                <a16:creationId xmlns:a16="http://schemas.microsoft.com/office/drawing/2014/main" id="{11955F64-A738-4948-95A8-91D627652B1F}"/>
              </a:ext>
            </a:extLst>
          </p:cNvPr>
          <p:cNvSpPr>
            <a:spLocks noGrp="1"/>
          </p:cNvSpPr>
          <p:nvPr>
            <p:ph type="body" sz="quarter" idx="32" hasCustomPrompt="1"/>
          </p:nvPr>
        </p:nvSpPr>
        <p:spPr>
          <a:xfrm>
            <a:off x="3787110" y="5511687"/>
            <a:ext cx="1729650" cy="431222"/>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49" name="Text Placeholder 3">
            <a:extLst>
              <a:ext uri="{FF2B5EF4-FFF2-40B4-BE49-F238E27FC236}">
                <a16:creationId xmlns:a16="http://schemas.microsoft.com/office/drawing/2014/main" id="{3B150C5E-45A2-FB47-BD5A-5ABA1889B68B}"/>
              </a:ext>
            </a:extLst>
          </p:cNvPr>
          <p:cNvSpPr>
            <a:spLocks noGrp="1"/>
          </p:cNvSpPr>
          <p:nvPr>
            <p:ph type="body" sz="quarter" idx="33" hasCustomPrompt="1"/>
          </p:nvPr>
        </p:nvSpPr>
        <p:spPr>
          <a:xfrm>
            <a:off x="7947630" y="1766295"/>
            <a:ext cx="1729650" cy="43800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50" name="Text Placeholder 3">
            <a:extLst>
              <a:ext uri="{FF2B5EF4-FFF2-40B4-BE49-F238E27FC236}">
                <a16:creationId xmlns:a16="http://schemas.microsoft.com/office/drawing/2014/main" id="{322D5367-9177-7840-BC9C-9654A5595F9E}"/>
              </a:ext>
            </a:extLst>
          </p:cNvPr>
          <p:cNvSpPr>
            <a:spLocks noGrp="1"/>
          </p:cNvSpPr>
          <p:nvPr>
            <p:ph type="body" sz="quarter" idx="34" hasCustomPrompt="1"/>
          </p:nvPr>
        </p:nvSpPr>
        <p:spPr>
          <a:xfrm>
            <a:off x="7947630" y="5511687"/>
            <a:ext cx="1729650" cy="431222"/>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51" name="Text Placeholder 3">
            <a:extLst>
              <a:ext uri="{FF2B5EF4-FFF2-40B4-BE49-F238E27FC236}">
                <a16:creationId xmlns:a16="http://schemas.microsoft.com/office/drawing/2014/main" id="{2D2FC335-0777-8148-9250-CB0F47E274C8}"/>
              </a:ext>
            </a:extLst>
          </p:cNvPr>
          <p:cNvSpPr>
            <a:spLocks noGrp="1"/>
          </p:cNvSpPr>
          <p:nvPr>
            <p:ph type="body" sz="quarter" idx="17" hasCustomPrompt="1"/>
          </p:nvPr>
        </p:nvSpPr>
        <p:spPr>
          <a:xfrm>
            <a:off x="681943" y="171155"/>
            <a:ext cx="2360803" cy="844576"/>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54" name="Text Placeholder 9">
            <a:extLst>
              <a:ext uri="{FF2B5EF4-FFF2-40B4-BE49-F238E27FC236}">
                <a16:creationId xmlns:a16="http://schemas.microsoft.com/office/drawing/2014/main" id="{20C8C113-F359-BE40-A3C8-636319995B1E}"/>
              </a:ext>
            </a:extLst>
          </p:cNvPr>
          <p:cNvSpPr>
            <a:spLocks noGrp="1"/>
          </p:cNvSpPr>
          <p:nvPr>
            <p:ph type="body" sz="quarter" idx="35" hasCustomPrompt="1"/>
          </p:nvPr>
        </p:nvSpPr>
        <p:spPr>
          <a:xfrm>
            <a:off x="678195" y="1574098"/>
            <a:ext cx="2360803" cy="1783793"/>
          </a:xfrm>
          <a:prstGeom prst="rect">
            <a:avLst/>
          </a:prstGeom>
        </p:spPr>
        <p:txBody>
          <a:bodyPr lIns="0"/>
          <a:lstStyle>
            <a:lvl1pPr marL="0" indent="0">
              <a:lnSpc>
                <a:spcPct val="100000"/>
              </a:lnSpc>
              <a:spcBef>
                <a:spcPts val="600"/>
              </a:spcBef>
              <a:buNone/>
              <a:defRPr lang="en-GB" sz="1200" b="0" i="0" smtClean="0">
                <a:effectLst/>
                <a:latin typeface="Arial Nova" panose="020B0504020202020204" pitchFamily="34" charset="0"/>
              </a:defRPr>
            </a:lvl1pPr>
          </a:lstStyle>
          <a:p>
            <a:pPr lvl="0"/>
            <a:r>
              <a:rPr lang="en-US" sz="1200" dirty="0"/>
              <a:t>Comments for each quadrant</a:t>
            </a:r>
            <a:br>
              <a:rPr lang="en-US" sz="1200" dirty="0"/>
            </a:b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a:t>
            </a:r>
            <a:r>
              <a:rPr lang="en-US" sz="1200" dirty="0" err="1"/>
              <a:t>labore</a:t>
            </a:r>
            <a:r>
              <a:rPr lang="en-US" sz="1200" dirty="0"/>
              <a:t> et dolore magna </a:t>
            </a:r>
            <a:r>
              <a:rPr lang="en-US" sz="1200" dirty="0" err="1"/>
              <a:t>aliqua</a:t>
            </a:r>
            <a:r>
              <a:rPr lang="en-US" sz="1200" dirty="0"/>
              <a:t>. Ut </a:t>
            </a:r>
            <a:r>
              <a:rPr lang="en-US" sz="1200" dirty="0" err="1"/>
              <a:t>enim</a:t>
            </a:r>
            <a:r>
              <a:rPr lang="en-US" sz="1200" dirty="0"/>
              <a:t> ad minim </a:t>
            </a:r>
            <a:r>
              <a:rPr lang="en-US" sz="1200" dirty="0" err="1"/>
              <a:t>veniam</a:t>
            </a:r>
            <a:r>
              <a:rPr lang="en-US" sz="1200" dirty="0"/>
              <a:t>, </a:t>
            </a:r>
            <a:r>
              <a:rPr lang="en-US" sz="1200" dirty="0" err="1"/>
              <a:t>quis</a:t>
            </a:r>
            <a:r>
              <a:rPr lang="en-US" sz="1200" dirty="0"/>
              <a:t>.</a:t>
            </a:r>
            <a:endParaRPr lang="en-US" dirty="0"/>
          </a:p>
        </p:txBody>
      </p:sp>
      <p:sp>
        <p:nvSpPr>
          <p:cNvPr id="55" name="Text Placeholder 9">
            <a:extLst>
              <a:ext uri="{FF2B5EF4-FFF2-40B4-BE49-F238E27FC236}">
                <a16:creationId xmlns:a16="http://schemas.microsoft.com/office/drawing/2014/main" id="{C13621A4-8940-A541-8F0E-08846380B18D}"/>
              </a:ext>
            </a:extLst>
          </p:cNvPr>
          <p:cNvSpPr>
            <a:spLocks noGrp="1"/>
          </p:cNvSpPr>
          <p:nvPr>
            <p:ph type="body" sz="quarter" idx="36" hasCustomPrompt="1"/>
          </p:nvPr>
        </p:nvSpPr>
        <p:spPr>
          <a:xfrm>
            <a:off x="10362404" y="1574098"/>
            <a:ext cx="2397589" cy="1783793"/>
          </a:xfrm>
          <a:prstGeom prst="rect">
            <a:avLst/>
          </a:prstGeom>
        </p:spPr>
        <p:txBody>
          <a:bodyPr lIns="0"/>
          <a:lstStyle>
            <a:lvl1pPr marL="0" indent="0">
              <a:lnSpc>
                <a:spcPct val="100000"/>
              </a:lnSpc>
              <a:spcBef>
                <a:spcPts val="600"/>
              </a:spcBef>
              <a:buNone/>
              <a:defRPr lang="en-GB" sz="1200" b="0" i="0" smtClean="0">
                <a:effectLst/>
                <a:latin typeface="Arial Nova" panose="020B0504020202020204" pitchFamily="34" charset="0"/>
              </a:defRPr>
            </a:lvl1pPr>
          </a:lstStyle>
          <a:p>
            <a:pPr lvl="0"/>
            <a:r>
              <a:rPr lang="en-US" sz="1200" dirty="0"/>
              <a:t>Comments for each quadrant</a:t>
            </a:r>
            <a:br>
              <a:rPr lang="en-US" sz="1200" dirty="0"/>
            </a:b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a:t>
            </a:r>
            <a:r>
              <a:rPr lang="en-US" sz="1200" dirty="0" err="1"/>
              <a:t>labore</a:t>
            </a:r>
            <a:r>
              <a:rPr lang="en-US" sz="1200" dirty="0"/>
              <a:t> et dolore magna </a:t>
            </a:r>
            <a:r>
              <a:rPr lang="en-US" sz="1200" dirty="0" err="1"/>
              <a:t>aliqua</a:t>
            </a:r>
            <a:r>
              <a:rPr lang="en-US" sz="1200" dirty="0"/>
              <a:t>. Ut </a:t>
            </a:r>
            <a:r>
              <a:rPr lang="en-US" sz="1200" dirty="0" err="1"/>
              <a:t>enim</a:t>
            </a:r>
            <a:r>
              <a:rPr lang="en-US" sz="1200" dirty="0"/>
              <a:t> ad minim </a:t>
            </a:r>
            <a:r>
              <a:rPr lang="en-US" sz="1200" dirty="0" err="1"/>
              <a:t>veniam</a:t>
            </a:r>
            <a:r>
              <a:rPr lang="en-US" sz="1200" dirty="0"/>
              <a:t>, </a:t>
            </a:r>
            <a:r>
              <a:rPr lang="en-US" sz="1200" dirty="0" err="1"/>
              <a:t>quis</a:t>
            </a:r>
            <a:r>
              <a:rPr lang="en-US" sz="1200" dirty="0"/>
              <a:t>.</a:t>
            </a:r>
            <a:endParaRPr lang="en-US" dirty="0"/>
          </a:p>
        </p:txBody>
      </p:sp>
      <p:sp>
        <p:nvSpPr>
          <p:cNvPr id="56" name="Text Placeholder 9">
            <a:extLst>
              <a:ext uri="{FF2B5EF4-FFF2-40B4-BE49-F238E27FC236}">
                <a16:creationId xmlns:a16="http://schemas.microsoft.com/office/drawing/2014/main" id="{D5031650-76EE-374D-A5DE-E9A7A445F4E2}"/>
              </a:ext>
            </a:extLst>
          </p:cNvPr>
          <p:cNvSpPr>
            <a:spLocks noGrp="1"/>
          </p:cNvSpPr>
          <p:nvPr>
            <p:ph type="body" sz="quarter" idx="37" hasCustomPrompt="1"/>
          </p:nvPr>
        </p:nvSpPr>
        <p:spPr>
          <a:xfrm>
            <a:off x="678195" y="4648374"/>
            <a:ext cx="2360803" cy="1783793"/>
          </a:xfrm>
          <a:prstGeom prst="rect">
            <a:avLst/>
          </a:prstGeom>
        </p:spPr>
        <p:txBody>
          <a:bodyPr lIns="0"/>
          <a:lstStyle>
            <a:lvl1pPr marL="0" indent="0">
              <a:lnSpc>
                <a:spcPct val="100000"/>
              </a:lnSpc>
              <a:spcBef>
                <a:spcPts val="600"/>
              </a:spcBef>
              <a:buNone/>
              <a:defRPr lang="en-GB" sz="1200" b="0" i="0" smtClean="0">
                <a:effectLst/>
                <a:latin typeface="Arial Nova" panose="020B0504020202020204" pitchFamily="34" charset="0"/>
              </a:defRPr>
            </a:lvl1pPr>
          </a:lstStyle>
          <a:p>
            <a:pPr lvl="0"/>
            <a:r>
              <a:rPr lang="en-US" sz="1200" dirty="0"/>
              <a:t>Comments for each quadrant</a:t>
            </a:r>
            <a:br>
              <a:rPr lang="en-US" sz="1200" dirty="0"/>
            </a:b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a:t>
            </a:r>
            <a:r>
              <a:rPr lang="en-US" sz="1200" dirty="0" err="1"/>
              <a:t>labore</a:t>
            </a:r>
            <a:r>
              <a:rPr lang="en-US" sz="1200" dirty="0"/>
              <a:t> et dolore magna </a:t>
            </a:r>
            <a:r>
              <a:rPr lang="en-US" sz="1200" dirty="0" err="1"/>
              <a:t>aliqua</a:t>
            </a:r>
            <a:r>
              <a:rPr lang="en-US" sz="1200" dirty="0"/>
              <a:t>. Ut </a:t>
            </a:r>
            <a:r>
              <a:rPr lang="en-US" sz="1200" dirty="0" err="1"/>
              <a:t>enim</a:t>
            </a:r>
            <a:r>
              <a:rPr lang="en-US" sz="1200" dirty="0"/>
              <a:t> ad minim </a:t>
            </a:r>
            <a:r>
              <a:rPr lang="en-US" sz="1200" dirty="0" err="1"/>
              <a:t>veniam</a:t>
            </a:r>
            <a:r>
              <a:rPr lang="en-US" sz="1200" dirty="0"/>
              <a:t>, </a:t>
            </a:r>
            <a:r>
              <a:rPr lang="en-US" sz="1200" dirty="0" err="1"/>
              <a:t>quis</a:t>
            </a:r>
            <a:r>
              <a:rPr lang="en-US" sz="1200" dirty="0"/>
              <a:t>.</a:t>
            </a:r>
            <a:endParaRPr lang="en-US" dirty="0"/>
          </a:p>
        </p:txBody>
      </p:sp>
      <p:sp>
        <p:nvSpPr>
          <p:cNvPr id="57" name="Text Placeholder 9">
            <a:extLst>
              <a:ext uri="{FF2B5EF4-FFF2-40B4-BE49-F238E27FC236}">
                <a16:creationId xmlns:a16="http://schemas.microsoft.com/office/drawing/2014/main" id="{339082F3-3A76-A54F-90BC-E586CDA20175}"/>
              </a:ext>
            </a:extLst>
          </p:cNvPr>
          <p:cNvSpPr>
            <a:spLocks noGrp="1"/>
          </p:cNvSpPr>
          <p:nvPr>
            <p:ph type="body" sz="quarter" idx="38" hasCustomPrompt="1"/>
          </p:nvPr>
        </p:nvSpPr>
        <p:spPr>
          <a:xfrm>
            <a:off x="10362404" y="4648374"/>
            <a:ext cx="2397589" cy="1783793"/>
          </a:xfrm>
          <a:prstGeom prst="rect">
            <a:avLst/>
          </a:prstGeom>
        </p:spPr>
        <p:txBody>
          <a:bodyPr lIns="0"/>
          <a:lstStyle>
            <a:lvl1pPr marL="0" indent="0">
              <a:lnSpc>
                <a:spcPct val="100000"/>
              </a:lnSpc>
              <a:spcBef>
                <a:spcPts val="600"/>
              </a:spcBef>
              <a:buNone/>
              <a:defRPr lang="en-GB" sz="1200" b="0" i="0" smtClean="0">
                <a:effectLst/>
                <a:latin typeface="Arial Nova" panose="020B0504020202020204" pitchFamily="34" charset="0"/>
              </a:defRPr>
            </a:lvl1pPr>
          </a:lstStyle>
          <a:p>
            <a:pPr lvl="0"/>
            <a:r>
              <a:rPr lang="en-US" sz="1200" dirty="0"/>
              <a:t>Comments for each quadrant</a:t>
            </a:r>
            <a:br>
              <a:rPr lang="en-US" sz="1200" dirty="0"/>
            </a:b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a:t>
            </a:r>
            <a:r>
              <a:rPr lang="en-US" sz="1200" dirty="0" err="1"/>
              <a:t>labore</a:t>
            </a:r>
            <a:r>
              <a:rPr lang="en-US" sz="1200" dirty="0"/>
              <a:t> et dolore magna </a:t>
            </a:r>
            <a:r>
              <a:rPr lang="en-US" sz="1200" dirty="0" err="1"/>
              <a:t>aliqua</a:t>
            </a:r>
            <a:r>
              <a:rPr lang="en-US" sz="1200" dirty="0"/>
              <a:t>. Ut </a:t>
            </a:r>
            <a:r>
              <a:rPr lang="en-US" sz="1200" dirty="0" err="1"/>
              <a:t>enim</a:t>
            </a:r>
            <a:r>
              <a:rPr lang="en-US" sz="1200" dirty="0"/>
              <a:t> ad minim </a:t>
            </a:r>
            <a:r>
              <a:rPr lang="en-US" sz="1200" dirty="0" err="1"/>
              <a:t>veniam</a:t>
            </a:r>
            <a:r>
              <a:rPr lang="en-US" sz="1200" dirty="0"/>
              <a:t>, </a:t>
            </a:r>
            <a:r>
              <a:rPr lang="en-US" sz="1200" dirty="0" err="1"/>
              <a:t>quis</a:t>
            </a:r>
            <a:r>
              <a:rPr lang="en-US" sz="1200" dirty="0"/>
              <a:t>.</a:t>
            </a:r>
            <a:endParaRPr lang="en-US" dirty="0"/>
          </a:p>
        </p:txBody>
      </p:sp>
      <p:sp>
        <p:nvSpPr>
          <p:cNvPr id="58" name="Rectangle 57">
            <a:extLst>
              <a:ext uri="{FF2B5EF4-FFF2-40B4-BE49-F238E27FC236}">
                <a16:creationId xmlns:a16="http://schemas.microsoft.com/office/drawing/2014/main" id="{C8C6FAB8-359E-3945-88F8-A05E3999154A}"/>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59" name="Graphic 58">
            <a:extLst>
              <a:ext uri="{FF2B5EF4-FFF2-40B4-BE49-F238E27FC236}">
                <a16:creationId xmlns:a16="http://schemas.microsoft.com/office/drawing/2014/main" id="{876D67C4-C504-C145-B9A4-A57F7B768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03937196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Map C / Smaller / Intro Text">
    <p:bg>
      <p:bgPr>
        <a:solidFill>
          <a:schemeClr val="tx2"/>
        </a:solid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8328536" y="1766295"/>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22" name="Text Placeholder 3">
            <a:extLst>
              <a:ext uri="{FF2B5EF4-FFF2-40B4-BE49-F238E27FC236}">
                <a16:creationId xmlns:a16="http://schemas.microsoft.com/office/drawing/2014/main" id="{66F7CC3A-7FB7-EA4D-9618-D70F5688E94A}"/>
              </a:ext>
            </a:extLst>
          </p:cNvPr>
          <p:cNvSpPr>
            <a:spLocks noGrp="1"/>
          </p:cNvSpPr>
          <p:nvPr>
            <p:ph type="body" sz="quarter" idx="28" hasCustomPrompt="1"/>
          </p:nvPr>
        </p:nvSpPr>
        <p:spPr>
          <a:xfrm>
            <a:off x="8328536" y="5513149"/>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5" name="Triangle 4">
            <a:extLst>
              <a:ext uri="{FF2B5EF4-FFF2-40B4-BE49-F238E27FC236}">
                <a16:creationId xmlns:a16="http://schemas.microsoft.com/office/drawing/2014/main" id="{86ECB99F-C8FB-D64D-AB39-56E212F6845F}"/>
              </a:ext>
            </a:extLst>
          </p:cNvPr>
          <p:cNvSpPr/>
          <p:nvPr userDrawn="1"/>
        </p:nvSpPr>
        <p:spPr>
          <a:xfrm rot="10800000">
            <a:off x="8868153" y="2197516"/>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F16BE81E-DAD4-9040-AC5B-3BD1A3E1D66A}"/>
              </a:ext>
            </a:extLst>
          </p:cNvPr>
          <p:cNvSpPr/>
          <p:nvPr userDrawn="1"/>
        </p:nvSpPr>
        <p:spPr>
          <a:xfrm>
            <a:off x="8868153" y="5362157"/>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9DE0A55F-CCD3-5646-8665-A892A8ECEBC0}"/>
              </a:ext>
            </a:extLst>
          </p:cNvPr>
          <p:cNvSpPr>
            <a:spLocks noGrp="1"/>
          </p:cNvSpPr>
          <p:nvPr>
            <p:ph type="body" sz="quarter" idx="29" hasCustomPrompt="1"/>
          </p:nvPr>
        </p:nvSpPr>
        <p:spPr>
          <a:xfrm rot="16200000">
            <a:off x="5610408" y="3639720"/>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27" name="Triangle 26">
            <a:extLst>
              <a:ext uri="{FF2B5EF4-FFF2-40B4-BE49-F238E27FC236}">
                <a16:creationId xmlns:a16="http://schemas.microsoft.com/office/drawing/2014/main" id="{40A8DF32-3B59-4C4E-A7DA-9A9005C9F399}"/>
              </a:ext>
            </a:extLst>
          </p:cNvPr>
          <p:cNvSpPr/>
          <p:nvPr userDrawn="1"/>
        </p:nvSpPr>
        <p:spPr>
          <a:xfrm rot="5400000">
            <a:off x="6431525" y="3776225"/>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3">
            <a:extLst>
              <a:ext uri="{FF2B5EF4-FFF2-40B4-BE49-F238E27FC236}">
                <a16:creationId xmlns:a16="http://schemas.microsoft.com/office/drawing/2014/main" id="{0A999872-6741-194A-BED8-A8007F4AAAF4}"/>
              </a:ext>
            </a:extLst>
          </p:cNvPr>
          <p:cNvSpPr>
            <a:spLocks noGrp="1"/>
          </p:cNvSpPr>
          <p:nvPr>
            <p:ph type="body" sz="quarter" idx="30" hasCustomPrompt="1"/>
          </p:nvPr>
        </p:nvSpPr>
        <p:spPr>
          <a:xfrm rot="5400000">
            <a:off x="11061689" y="3639723"/>
            <a:ext cx="1356628" cy="431223"/>
          </a:xfrm>
          <a:prstGeom prst="rect">
            <a:avLst/>
          </a:prstGeom>
          <a:solidFill>
            <a:schemeClr val="bg1"/>
          </a:solidFill>
        </p:spPr>
        <p:txBody>
          <a:bodyPr lIns="90000" tIns="90000" bIns="90000" anchor="ctr" anchorCtr="0"/>
          <a:lstStyle>
            <a:lvl1pPr marL="13998" indent="-13998" algn="ctr">
              <a:lnSpc>
                <a:spcPct val="100000"/>
              </a:lnSpc>
              <a:spcBef>
                <a:spcPts val="0"/>
              </a:spcBef>
              <a:buNone/>
              <a:tabLst/>
              <a:defRPr sz="1000" b="0" i="0">
                <a:latin typeface="Arial Nova" panose="020B0504020202020204" pitchFamily="34" charset="0"/>
              </a:defRPr>
            </a:lvl1pPr>
          </a:lstStyle>
          <a:p>
            <a:pPr lvl="0"/>
            <a:r>
              <a:rPr lang="en-GB" dirty="0"/>
              <a:t>CLICK TO EDIT</a:t>
            </a:r>
          </a:p>
        </p:txBody>
      </p:sp>
      <p:sp>
        <p:nvSpPr>
          <p:cNvPr id="32" name="Triangle 31">
            <a:extLst>
              <a:ext uri="{FF2B5EF4-FFF2-40B4-BE49-F238E27FC236}">
                <a16:creationId xmlns:a16="http://schemas.microsoft.com/office/drawing/2014/main" id="{D92FF4BF-B209-784F-A709-846ABD9CCF84}"/>
              </a:ext>
            </a:extLst>
          </p:cNvPr>
          <p:cNvSpPr/>
          <p:nvPr userDrawn="1"/>
        </p:nvSpPr>
        <p:spPr>
          <a:xfrm rot="16200000">
            <a:off x="11323204" y="3776228"/>
            <a:ext cx="291235" cy="158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ABD5C31D-2890-834D-8A04-DEC8FA3BD128}"/>
              </a:ext>
            </a:extLst>
          </p:cNvPr>
          <p:cNvCxnSpPr>
            <a:cxnSpLocks/>
          </p:cNvCxnSpPr>
          <p:nvPr userDrawn="1"/>
        </p:nvCxnSpPr>
        <p:spPr>
          <a:xfrm>
            <a:off x="6545760" y="3859349"/>
            <a:ext cx="4880955" cy="0"/>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7307F3B-01D8-3949-B4F7-6311FCCACEF1}"/>
              </a:ext>
            </a:extLst>
          </p:cNvPr>
          <p:cNvSpPr/>
          <p:nvPr userDrawn="1"/>
        </p:nvSpPr>
        <p:spPr>
          <a:xfrm>
            <a:off x="6485797" y="2204299"/>
            <a:ext cx="5038593" cy="331606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E39E8B02-3978-9944-8BB4-D85BA440B414}"/>
              </a:ext>
            </a:extLst>
          </p:cNvPr>
          <p:cNvCxnSpPr>
            <a:cxnSpLocks/>
          </p:cNvCxnSpPr>
          <p:nvPr userDrawn="1"/>
        </p:nvCxnSpPr>
        <p:spPr>
          <a:xfrm flipV="1">
            <a:off x="9015426" y="2333298"/>
            <a:ext cx="0" cy="3074274"/>
          </a:xfrm>
          <a:prstGeom prst="straightConnector1">
            <a:avLst/>
          </a:prstGeom>
          <a:ln w="31750">
            <a:solidFill>
              <a:schemeClr val="bg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4B54F214-D6AA-A245-AAD9-6FB5DA6FFFEB}"/>
              </a:ext>
            </a:extLst>
          </p:cNvPr>
          <p:cNvSpPr>
            <a:spLocks noGrp="1"/>
          </p:cNvSpPr>
          <p:nvPr>
            <p:ph type="body" sz="quarter" idx="31" hasCustomPrompt="1"/>
          </p:nvPr>
        </p:nvSpPr>
        <p:spPr>
          <a:xfrm>
            <a:off x="6073110" y="1766295"/>
            <a:ext cx="1729650" cy="43800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48" name="Text Placeholder 3">
            <a:extLst>
              <a:ext uri="{FF2B5EF4-FFF2-40B4-BE49-F238E27FC236}">
                <a16:creationId xmlns:a16="http://schemas.microsoft.com/office/drawing/2014/main" id="{11955F64-A738-4948-95A8-91D627652B1F}"/>
              </a:ext>
            </a:extLst>
          </p:cNvPr>
          <p:cNvSpPr>
            <a:spLocks noGrp="1"/>
          </p:cNvSpPr>
          <p:nvPr>
            <p:ph type="body" sz="quarter" idx="32" hasCustomPrompt="1"/>
          </p:nvPr>
        </p:nvSpPr>
        <p:spPr>
          <a:xfrm>
            <a:off x="6073110" y="5511687"/>
            <a:ext cx="1729650" cy="431222"/>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49" name="Text Placeholder 3">
            <a:extLst>
              <a:ext uri="{FF2B5EF4-FFF2-40B4-BE49-F238E27FC236}">
                <a16:creationId xmlns:a16="http://schemas.microsoft.com/office/drawing/2014/main" id="{3B150C5E-45A2-FB47-BD5A-5ABA1889B68B}"/>
              </a:ext>
            </a:extLst>
          </p:cNvPr>
          <p:cNvSpPr>
            <a:spLocks noGrp="1"/>
          </p:cNvSpPr>
          <p:nvPr>
            <p:ph type="body" sz="quarter" idx="33" hasCustomPrompt="1"/>
          </p:nvPr>
        </p:nvSpPr>
        <p:spPr>
          <a:xfrm>
            <a:off x="10233630" y="1766295"/>
            <a:ext cx="1729650" cy="43800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50" name="Text Placeholder 3">
            <a:extLst>
              <a:ext uri="{FF2B5EF4-FFF2-40B4-BE49-F238E27FC236}">
                <a16:creationId xmlns:a16="http://schemas.microsoft.com/office/drawing/2014/main" id="{322D5367-9177-7840-BC9C-9654A5595F9E}"/>
              </a:ext>
            </a:extLst>
          </p:cNvPr>
          <p:cNvSpPr>
            <a:spLocks noGrp="1"/>
          </p:cNvSpPr>
          <p:nvPr>
            <p:ph type="body" sz="quarter" idx="34" hasCustomPrompt="1"/>
          </p:nvPr>
        </p:nvSpPr>
        <p:spPr>
          <a:xfrm>
            <a:off x="10233630" y="5511687"/>
            <a:ext cx="1729650" cy="431222"/>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000" b="1" i="0">
                <a:solidFill>
                  <a:schemeClr val="bg1"/>
                </a:solidFill>
                <a:latin typeface="Arial Nova" panose="020B0504020202020204" pitchFamily="34" charset="0"/>
              </a:defRPr>
            </a:lvl1pPr>
          </a:lstStyle>
          <a:p>
            <a:pPr lvl="0"/>
            <a:r>
              <a:rPr lang="en-GB" dirty="0"/>
              <a:t>Click To Edit</a:t>
            </a:r>
          </a:p>
        </p:txBody>
      </p:sp>
      <p:sp>
        <p:nvSpPr>
          <p:cNvPr id="51" name="Text Placeholder 3">
            <a:extLst>
              <a:ext uri="{FF2B5EF4-FFF2-40B4-BE49-F238E27FC236}">
                <a16:creationId xmlns:a16="http://schemas.microsoft.com/office/drawing/2014/main" id="{2D2FC335-0777-8148-9250-CB0F47E274C8}"/>
              </a:ext>
            </a:extLst>
          </p:cNvPr>
          <p:cNvSpPr>
            <a:spLocks noGrp="1"/>
          </p:cNvSpPr>
          <p:nvPr>
            <p:ph type="body" sz="quarter" idx="17" hasCustomPrompt="1"/>
          </p:nvPr>
        </p:nvSpPr>
        <p:spPr>
          <a:xfrm>
            <a:off x="681943" y="171155"/>
            <a:ext cx="2360803" cy="844576"/>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3" name="Text Placeholder 2">
            <a:extLst>
              <a:ext uri="{FF2B5EF4-FFF2-40B4-BE49-F238E27FC236}">
                <a16:creationId xmlns:a16="http://schemas.microsoft.com/office/drawing/2014/main" id="{9EE40DD1-D7D1-984D-AAB9-2EB572561F40}"/>
              </a:ext>
            </a:extLst>
          </p:cNvPr>
          <p:cNvSpPr>
            <a:spLocks noGrp="1"/>
          </p:cNvSpPr>
          <p:nvPr>
            <p:ph type="body" sz="quarter" idx="35" hasCustomPrompt="1"/>
          </p:nvPr>
        </p:nvSpPr>
        <p:spPr>
          <a:xfrm>
            <a:off x="682625" y="1652588"/>
            <a:ext cx="4597298" cy="3140075"/>
          </a:xfrm>
          <a:prstGeom prst="rect">
            <a:avLst/>
          </a:prstGeom>
        </p:spPr>
        <p:txBody>
          <a:bodyPr lIns="0"/>
          <a:lstStyle>
            <a:lvl1pPr marL="0" indent="0">
              <a:buNone/>
              <a:defRPr lang="en-GB" sz="1400" b="0" i="0" smtClean="0">
                <a:effectLst/>
                <a:latin typeface="Arial Nova" panose="020B0504020202020204" pitchFamily="34" charset="0"/>
              </a:defRPr>
            </a:lvl1pPr>
          </a:lstStyle>
          <a:p>
            <a:pPr lvl="0"/>
            <a:r>
              <a:rPr lang="en-GB" dirty="0" err="1"/>
              <a:t>Sed</a:t>
            </a:r>
            <a:r>
              <a:rPr lang="en-GB" dirty="0"/>
              <a:t>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 Nemo </a:t>
            </a:r>
            <a:r>
              <a:rPr lang="en-GB" dirty="0" err="1"/>
              <a:t>enim</a:t>
            </a:r>
            <a:r>
              <a:rPr lang="en-GB" dirty="0"/>
              <a:t> </a:t>
            </a:r>
            <a:r>
              <a:rPr lang="en-GB" dirty="0" err="1"/>
              <a:t>ipsam</a:t>
            </a:r>
            <a:r>
              <a:rPr lang="en-GB" dirty="0"/>
              <a:t> </a:t>
            </a:r>
            <a:r>
              <a:rPr lang="en-GB" dirty="0" err="1"/>
              <a:t>voluptatem</a:t>
            </a:r>
            <a:r>
              <a:rPr lang="en-GB" dirty="0"/>
              <a:t> </a:t>
            </a:r>
            <a:r>
              <a:rPr lang="en-GB" dirty="0" err="1"/>
              <a:t>quia</a:t>
            </a:r>
            <a:r>
              <a:rPr lang="en-GB" dirty="0"/>
              <a:t> </a:t>
            </a:r>
            <a:r>
              <a:rPr lang="en-GB" dirty="0" err="1"/>
              <a:t>voluptas</a:t>
            </a:r>
            <a:r>
              <a:rPr lang="en-GB" dirty="0"/>
              <a:t> sit </a:t>
            </a:r>
            <a:r>
              <a:rPr lang="en-GB" dirty="0" err="1"/>
              <a:t>aspernatur</a:t>
            </a:r>
            <a:r>
              <a:rPr lang="en-GB" dirty="0"/>
              <a:t> </a:t>
            </a:r>
            <a:r>
              <a:rPr lang="en-GB" dirty="0" err="1"/>
              <a:t>aut</a:t>
            </a:r>
            <a:r>
              <a:rPr lang="en-GB" dirty="0"/>
              <a:t> </a:t>
            </a:r>
            <a:r>
              <a:rPr lang="en-GB" dirty="0" err="1"/>
              <a:t>odit</a:t>
            </a:r>
            <a:r>
              <a:rPr lang="en-GB" dirty="0"/>
              <a:t> </a:t>
            </a:r>
            <a:r>
              <a:rPr lang="en-GB" dirty="0" err="1"/>
              <a:t>aut</a:t>
            </a:r>
            <a:r>
              <a:rPr lang="en-GB" dirty="0"/>
              <a:t> fugit, </a:t>
            </a:r>
            <a:r>
              <a:rPr lang="en-GB" dirty="0" err="1"/>
              <a:t>sed</a:t>
            </a:r>
            <a:r>
              <a:rPr lang="en-GB" dirty="0"/>
              <a:t> </a:t>
            </a:r>
            <a:r>
              <a:rPr lang="en-GB" dirty="0" err="1"/>
              <a:t>quia</a:t>
            </a:r>
            <a:r>
              <a:rPr lang="en-GB" dirty="0"/>
              <a:t> </a:t>
            </a:r>
            <a:r>
              <a:rPr lang="en-GB" dirty="0" err="1"/>
              <a:t>consequuntur</a:t>
            </a:r>
            <a:r>
              <a:rPr lang="en-GB" dirty="0"/>
              <a:t> </a:t>
            </a:r>
            <a:r>
              <a:rPr lang="en-GB" dirty="0" err="1"/>
              <a:t>magni</a:t>
            </a:r>
            <a:r>
              <a:rPr lang="en-GB" dirty="0"/>
              <a:t> </a:t>
            </a:r>
            <a:r>
              <a:rPr lang="en-GB" dirty="0" err="1"/>
              <a:t>dolores</a:t>
            </a:r>
            <a:r>
              <a:rPr lang="en-GB" dirty="0"/>
              <a:t> </a:t>
            </a:r>
            <a:r>
              <a:rPr lang="en-GB" dirty="0" err="1"/>
              <a:t>eos</a:t>
            </a:r>
            <a:r>
              <a:rPr lang="en-GB" dirty="0"/>
              <a:t> qui </a:t>
            </a:r>
            <a:r>
              <a:rPr lang="en-GB" dirty="0" err="1"/>
              <a:t>ratione</a:t>
            </a:r>
            <a:r>
              <a:rPr lang="en-GB" dirty="0"/>
              <a:t> </a:t>
            </a:r>
            <a:r>
              <a:rPr lang="en-GB" dirty="0" err="1"/>
              <a:t>voluptatem</a:t>
            </a:r>
            <a:r>
              <a:rPr lang="en-GB" dirty="0"/>
              <a:t> </a:t>
            </a:r>
            <a:r>
              <a:rPr lang="en-GB" dirty="0" err="1"/>
              <a:t>sequi</a:t>
            </a:r>
            <a:r>
              <a:rPr lang="en-GB" dirty="0"/>
              <a:t> </a:t>
            </a:r>
            <a:r>
              <a:rPr lang="en-GB" dirty="0" err="1"/>
              <a:t>nesciunt</a:t>
            </a:r>
            <a:r>
              <a:rPr lang="en-GB" dirty="0"/>
              <a:t>. </a:t>
            </a:r>
            <a:r>
              <a:rPr lang="en-GB" dirty="0" err="1"/>
              <a:t>Neque</a:t>
            </a:r>
            <a:r>
              <a:rPr lang="en-GB" dirty="0"/>
              <a:t> </a:t>
            </a:r>
            <a:r>
              <a:rPr lang="en-GB" dirty="0" err="1"/>
              <a:t>porro</a:t>
            </a:r>
            <a:r>
              <a:rPr lang="en-GB" dirty="0"/>
              <a:t> </a:t>
            </a:r>
            <a:r>
              <a:rPr lang="en-GB" dirty="0" err="1"/>
              <a:t>quisquam</a:t>
            </a:r>
            <a:r>
              <a:rPr lang="en-GB" dirty="0"/>
              <a:t> </a:t>
            </a:r>
            <a:r>
              <a:rPr lang="en-GB" dirty="0" err="1"/>
              <a:t>est</a:t>
            </a:r>
            <a:r>
              <a:rPr lang="en-GB" dirty="0"/>
              <a:t>, qui </a:t>
            </a:r>
            <a:r>
              <a:rPr lang="en-GB" dirty="0" err="1"/>
              <a:t>dolorem</a:t>
            </a:r>
            <a:r>
              <a:rPr lang="en-GB" dirty="0"/>
              <a:t> ipsum </a:t>
            </a:r>
            <a:r>
              <a:rPr lang="en-GB" dirty="0" err="1"/>
              <a:t>quia</a:t>
            </a:r>
            <a:r>
              <a:rPr lang="en-GB" dirty="0"/>
              <a:t> </a:t>
            </a:r>
            <a:r>
              <a:rPr lang="en-GB" dirty="0" err="1"/>
              <a:t>dolor</a:t>
            </a:r>
            <a:r>
              <a:rPr lang="en-GB" dirty="0"/>
              <a:t> sit </a:t>
            </a:r>
            <a:r>
              <a:rPr lang="en-GB" dirty="0" err="1"/>
              <a:t>amet</a:t>
            </a:r>
            <a:r>
              <a:rPr lang="en-GB" dirty="0"/>
              <a:t>.</a:t>
            </a:r>
            <a:endParaRPr lang="en-US" dirty="0"/>
          </a:p>
        </p:txBody>
      </p:sp>
      <p:sp>
        <p:nvSpPr>
          <p:cNvPr id="29" name="Rectangle 28">
            <a:extLst>
              <a:ext uri="{FF2B5EF4-FFF2-40B4-BE49-F238E27FC236}">
                <a16:creationId xmlns:a16="http://schemas.microsoft.com/office/drawing/2014/main" id="{E27437ED-59EC-0645-9801-77ECAE41F383}"/>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31" name="Graphic 30">
            <a:extLst>
              <a:ext uri="{FF2B5EF4-FFF2-40B4-BE49-F238E27FC236}">
                <a16:creationId xmlns:a16="http://schemas.microsoft.com/office/drawing/2014/main" id="{E473F110-97E8-BC4F-B73C-F7432FF077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08645530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Opps - Codes / Images : Neutral">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F200601-1733-B945-AC9A-C66C3DD42543}"/>
              </a:ext>
            </a:extLst>
          </p:cNvPr>
          <p:cNvSpPr/>
          <p:nvPr userDrawn="1"/>
        </p:nvSpPr>
        <p:spPr>
          <a:xfrm flipV="1">
            <a:off x="11232383" y="-1917"/>
            <a:ext cx="2207392" cy="7550957"/>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82" name="Picture Placeholder 2">
            <a:extLst>
              <a:ext uri="{FF2B5EF4-FFF2-40B4-BE49-F238E27FC236}">
                <a16:creationId xmlns:a16="http://schemas.microsoft.com/office/drawing/2014/main" id="{9101E21D-1AA0-6F44-B52E-387AF30A10C0}"/>
              </a:ext>
            </a:extLst>
          </p:cNvPr>
          <p:cNvSpPr>
            <a:spLocks noGrp="1"/>
          </p:cNvSpPr>
          <p:nvPr>
            <p:ph type="pic" sz="quarter" idx="22"/>
          </p:nvPr>
        </p:nvSpPr>
        <p:spPr>
          <a:xfrm>
            <a:off x="5838916" y="308033"/>
            <a:ext cx="5120921" cy="4187176"/>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86" name="Picture Placeholder 2">
            <a:extLst>
              <a:ext uri="{FF2B5EF4-FFF2-40B4-BE49-F238E27FC236}">
                <a16:creationId xmlns:a16="http://schemas.microsoft.com/office/drawing/2014/main" id="{46438551-3F87-104A-86EF-90B8DC1E8D8C}"/>
              </a:ext>
            </a:extLst>
          </p:cNvPr>
          <p:cNvSpPr>
            <a:spLocks noGrp="1"/>
          </p:cNvSpPr>
          <p:nvPr>
            <p:ph type="pic" sz="quarter" idx="26"/>
          </p:nvPr>
        </p:nvSpPr>
        <p:spPr>
          <a:xfrm>
            <a:off x="10983729" y="308034"/>
            <a:ext cx="2147886" cy="19889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87" name="Picture Placeholder 2">
            <a:extLst>
              <a:ext uri="{FF2B5EF4-FFF2-40B4-BE49-F238E27FC236}">
                <a16:creationId xmlns:a16="http://schemas.microsoft.com/office/drawing/2014/main" id="{B4D48A59-2A8D-884A-A399-CE48D3B1C40B}"/>
              </a:ext>
            </a:extLst>
          </p:cNvPr>
          <p:cNvSpPr>
            <a:spLocks noGrp="1"/>
          </p:cNvSpPr>
          <p:nvPr>
            <p:ph type="pic" sz="quarter" idx="27"/>
          </p:nvPr>
        </p:nvSpPr>
        <p:spPr>
          <a:xfrm>
            <a:off x="10976688" y="2291888"/>
            <a:ext cx="2154927" cy="220332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88" name="Picture Placeholder 2">
            <a:extLst>
              <a:ext uri="{FF2B5EF4-FFF2-40B4-BE49-F238E27FC236}">
                <a16:creationId xmlns:a16="http://schemas.microsoft.com/office/drawing/2014/main" id="{BA092F40-B242-AD49-9276-9E2B4FE91BB8}"/>
              </a:ext>
            </a:extLst>
          </p:cNvPr>
          <p:cNvSpPr>
            <a:spLocks noGrp="1"/>
          </p:cNvSpPr>
          <p:nvPr>
            <p:ph type="pic" sz="quarter" idx="28"/>
          </p:nvPr>
        </p:nvSpPr>
        <p:spPr>
          <a:xfrm>
            <a:off x="8356769" y="4495209"/>
            <a:ext cx="2112271" cy="265580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89" name="Picture Placeholder 2">
            <a:extLst>
              <a:ext uri="{FF2B5EF4-FFF2-40B4-BE49-F238E27FC236}">
                <a16:creationId xmlns:a16="http://schemas.microsoft.com/office/drawing/2014/main" id="{2B11C9FF-6DA1-B545-8B7C-4DDBF2000C8B}"/>
              </a:ext>
            </a:extLst>
          </p:cNvPr>
          <p:cNvSpPr>
            <a:spLocks noGrp="1"/>
          </p:cNvSpPr>
          <p:nvPr>
            <p:ph type="pic" sz="quarter" idx="29"/>
          </p:nvPr>
        </p:nvSpPr>
        <p:spPr>
          <a:xfrm>
            <a:off x="5838123" y="4495210"/>
            <a:ext cx="2550293" cy="26558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90" name="Picture Placeholder 2">
            <a:extLst>
              <a:ext uri="{FF2B5EF4-FFF2-40B4-BE49-F238E27FC236}">
                <a16:creationId xmlns:a16="http://schemas.microsoft.com/office/drawing/2014/main" id="{3A7CC4D3-3E09-054C-9C8E-07EB670DDF3D}"/>
              </a:ext>
            </a:extLst>
          </p:cNvPr>
          <p:cNvSpPr>
            <a:spLocks noGrp="1"/>
          </p:cNvSpPr>
          <p:nvPr>
            <p:ph type="pic" sz="quarter" idx="30"/>
          </p:nvPr>
        </p:nvSpPr>
        <p:spPr>
          <a:xfrm>
            <a:off x="10469040" y="4495209"/>
            <a:ext cx="2662575" cy="26545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Rectangle 21">
            <a:extLst>
              <a:ext uri="{FF2B5EF4-FFF2-40B4-BE49-F238E27FC236}">
                <a16:creationId xmlns:a16="http://schemas.microsoft.com/office/drawing/2014/main" id="{05D11051-1011-CB4E-A5D0-D0A7D1C29FED}"/>
              </a:ext>
            </a:extLst>
          </p:cNvPr>
          <p:cNvSpPr/>
          <p:nvPr userDrawn="1"/>
        </p:nvSpPr>
        <p:spPr>
          <a:xfrm>
            <a:off x="1548115" y="235032"/>
            <a:ext cx="23035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pic>
        <p:nvPicPr>
          <p:cNvPr id="25" name="Graphic 24">
            <a:extLst>
              <a:ext uri="{FF2B5EF4-FFF2-40B4-BE49-F238E27FC236}">
                <a16:creationId xmlns:a16="http://schemas.microsoft.com/office/drawing/2014/main" id="{010BCED0-914B-454F-B787-5632D3A7B6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81765" y="7188021"/>
            <a:ext cx="371620" cy="371654"/>
          </a:xfrm>
          <a:prstGeom prst="rect">
            <a:avLst/>
          </a:prstGeom>
        </p:spPr>
      </p:pic>
      <p:sp>
        <p:nvSpPr>
          <p:cNvPr id="78" name="Text Placeholder 3">
            <a:extLst>
              <a:ext uri="{FF2B5EF4-FFF2-40B4-BE49-F238E27FC236}">
                <a16:creationId xmlns:a16="http://schemas.microsoft.com/office/drawing/2014/main" id="{4F8815A7-E567-F24B-9E42-FFC9ACE6200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80" name="Text Placeholder 3">
            <a:extLst>
              <a:ext uri="{FF2B5EF4-FFF2-40B4-BE49-F238E27FC236}">
                <a16:creationId xmlns:a16="http://schemas.microsoft.com/office/drawing/2014/main" id="{F98F88FA-9BB7-4842-B482-70B5B5E6A1EA}"/>
              </a:ext>
            </a:extLst>
          </p:cNvPr>
          <p:cNvSpPr>
            <a:spLocks noGrp="1"/>
          </p:cNvSpPr>
          <p:nvPr>
            <p:ph type="body" sz="quarter" idx="12" hasCustomPrompt="1"/>
          </p:nvPr>
        </p:nvSpPr>
        <p:spPr>
          <a:xfrm>
            <a:off x="682737" y="1946066"/>
            <a:ext cx="4367037" cy="3055867"/>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81" name="Text Placeholder 3">
            <a:extLst>
              <a:ext uri="{FF2B5EF4-FFF2-40B4-BE49-F238E27FC236}">
                <a16:creationId xmlns:a16="http://schemas.microsoft.com/office/drawing/2014/main" id="{3CA11474-622A-0641-88BA-D853CF15020D}"/>
              </a:ext>
            </a:extLst>
          </p:cNvPr>
          <p:cNvSpPr>
            <a:spLocks noGrp="1"/>
          </p:cNvSpPr>
          <p:nvPr>
            <p:ph type="body" sz="quarter" idx="13" hasCustomPrompt="1"/>
          </p:nvPr>
        </p:nvSpPr>
        <p:spPr>
          <a:xfrm>
            <a:off x="681944" y="5310810"/>
            <a:ext cx="4367037" cy="184020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4" name="Rectangle 23">
            <a:extLst>
              <a:ext uri="{FF2B5EF4-FFF2-40B4-BE49-F238E27FC236}">
                <a16:creationId xmlns:a16="http://schemas.microsoft.com/office/drawing/2014/main" id="{8E7B9D72-DAE1-314D-81B5-26AADFB2F9BB}"/>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9FC1956F-7D56-6B44-A7E6-C2E2F94E4C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061401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 Image / Text : Blac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04A569-E2E3-1742-BCB9-237DAA3E9A02}"/>
              </a:ext>
            </a:extLst>
          </p:cNvPr>
          <p:cNvSpPr>
            <a:spLocks noGrp="1"/>
          </p:cNvSpPr>
          <p:nvPr>
            <p:ph type="pic" sz="quarter" idx="10"/>
          </p:nvPr>
        </p:nvSpPr>
        <p:spPr>
          <a:xfrm>
            <a:off x="1" y="0"/>
            <a:ext cx="8278134"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13" name="Shape 44">
            <a:extLst>
              <a:ext uri="{FF2B5EF4-FFF2-40B4-BE49-F238E27FC236}">
                <a16:creationId xmlns:a16="http://schemas.microsoft.com/office/drawing/2014/main" id="{575D1736-1AE2-1542-BD2F-AC5052BD653B}"/>
              </a:ext>
            </a:extLst>
          </p:cNvPr>
          <p:cNvSpPr/>
          <p:nvPr userDrawn="1"/>
        </p:nvSpPr>
        <p:spPr>
          <a:xfrm>
            <a:off x="8278839" y="-3172"/>
            <a:ext cx="5172049" cy="7563356"/>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DC3BAA-DB32-B447-91CA-87A7FCA81124}"/>
              </a:ext>
            </a:extLst>
          </p:cNvPr>
          <p:cNvSpPr/>
          <p:nvPr userDrawn="1"/>
        </p:nvSpPr>
        <p:spPr>
          <a:xfrm>
            <a:off x="1545484" y="234575"/>
            <a:ext cx="2301143"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0" name="Text Placeholder 4">
            <a:extLst>
              <a:ext uri="{FF2B5EF4-FFF2-40B4-BE49-F238E27FC236}">
                <a16:creationId xmlns:a16="http://schemas.microsoft.com/office/drawing/2014/main" id="{0C373B78-9A56-6641-B920-8376E03372C3}"/>
              </a:ext>
            </a:extLst>
          </p:cNvPr>
          <p:cNvSpPr>
            <a:spLocks noGrp="1"/>
          </p:cNvSpPr>
          <p:nvPr>
            <p:ph type="body" sz="quarter" idx="12" hasCustomPrompt="1"/>
          </p:nvPr>
        </p:nvSpPr>
        <p:spPr>
          <a:xfrm>
            <a:off x="8826021" y="698532"/>
            <a:ext cx="4077685" cy="4516548"/>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1" name="Text Placeholder 4">
            <a:extLst>
              <a:ext uri="{FF2B5EF4-FFF2-40B4-BE49-F238E27FC236}">
                <a16:creationId xmlns:a16="http://schemas.microsoft.com/office/drawing/2014/main" id="{2FAF3527-481E-C148-84CD-1DE8E775A320}"/>
              </a:ext>
            </a:extLst>
          </p:cNvPr>
          <p:cNvSpPr>
            <a:spLocks noGrp="1"/>
          </p:cNvSpPr>
          <p:nvPr>
            <p:ph type="body" sz="quarter" idx="13" hasCustomPrompt="1"/>
          </p:nvPr>
        </p:nvSpPr>
        <p:spPr>
          <a:xfrm>
            <a:off x="8826021" y="5496273"/>
            <a:ext cx="4077685" cy="1585734"/>
          </a:xfrm>
          <a:prstGeom prst="rect">
            <a:avLst/>
          </a:prstGeom>
        </p:spPr>
        <p:txBody>
          <a:bodyPr lIns="0"/>
          <a:lstStyle>
            <a:lvl1pPr marL="13998" indent="-13998">
              <a:buNone/>
              <a:tabLst/>
              <a:defRPr sz="3600" b="1" i="0" baseline="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a:t>
            </a:r>
          </a:p>
        </p:txBody>
      </p:sp>
    </p:spTree>
    <p:extLst>
      <p:ext uri="{BB962C8B-B14F-4D97-AF65-F5344CB8AC3E}">
        <p14:creationId xmlns:p14="http://schemas.microsoft.com/office/powerpoint/2010/main" val="25532499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Opps - Codes / Images : Yellow">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F200601-1733-B945-AC9A-C66C3DD42543}"/>
              </a:ext>
            </a:extLst>
          </p:cNvPr>
          <p:cNvSpPr/>
          <p:nvPr userDrawn="1"/>
        </p:nvSpPr>
        <p:spPr>
          <a:xfrm flipV="1">
            <a:off x="11232383" y="-1917"/>
            <a:ext cx="2207392" cy="7550957"/>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Rectangle 21">
            <a:extLst>
              <a:ext uri="{FF2B5EF4-FFF2-40B4-BE49-F238E27FC236}">
                <a16:creationId xmlns:a16="http://schemas.microsoft.com/office/drawing/2014/main" id="{05D11051-1011-CB4E-A5D0-D0A7D1C29FED}"/>
              </a:ext>
            </a:extLst>
          </p:cNvPr>
          <p:cNvSpPr/>
          <p:nvPr userDrawn="1"/>
        </p:nvSpPr>
        <p:spPr>
          <a:xfrm>
            <a:off x="1548115" y="235032"/>
            <a:ext cx="23035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pic>
        <p:nvPicPr>
          <p:cNvPr id="25" name="Graphic 24">
            <a:extLst>
              <a:ext uri="{FF2B5EF4-FFF2-40B4-BE49-F238E27FC236}">
                <a16:creationId xmlns:a16="http://schemas.microsoft.com/office/drawing/2014/main" id="{010BCED0-914B-454F-B787-5632D3A7B6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81765" y="7188021"/>
            <a:ext cx="371620" cy="371654"/>
          </a:xfrm>
          <a:prstGeom prst="rect">
            <a:avLst/>
          </a:prstGeom>
        </p:spPr>
      </p:pic>
      <p:sp>
        <p:nvSpPr>
          <p:cNvPr id="78" name="Text Placeholder 3">
            <a:extLst>
              <a:ext uri="{FF2B5EF4-FFF2-40B4-BE49-F238E27FC236}">
                <a16:creationId xmlns:a16="http://schemas.microsoft.com/office/drawing/2014/main" id="{4F8815A7-E567-F24B-9E42-FFC9ACE6200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80" name="Text Placeholder 3">
            <a:extLst>
              <a:ext uri="{FF2B5EF4-FFF2-40B4-BE49-F238E27FC236}">
                <a16:creationId xmlns:a16="http://schemas.microsoft.com/office/drawing/2014/main" id="{F98F88FA-9BB7-4842-B482-70B5B5E6A1EA}"/>
              </a:ext>
            </a:extLst>
          </p:cNvPr>
          <p:cNvSpPr>
            <a:spLocks noGrp="1"/>
          </p:cNvSpPr>
          <p:nvPr>
            <p:ph type="body" sz="quarter" idx="12" hasCustomPrompt="1"/>
          </p:nvPr>
        </p:nvSpPr>
        <p:spPr>
          <a:xfrm>
            <a:off x="682737" y="1946066"/>
            <a:ext cx="4367037" cy="3055867"/>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81" name="Text Placeholder 3">
            <a:extLst>
              <a:ext uri="{FF2B5EF4-FFF2-40B4-BE49-F238E27FC236}">
                <a16:creationId xmlns:a16="http://schemas.microsoft.com/office/drawing/2014/main" id="{3CA11474-622A-0641-88BA-D853CF15020D}"/>
              </a:ext>
            </a:extLst>
          </p:cNvPr>
          <p:cNvSpPr>
            <a:spLocks noGrp="1"/>
          </p:cNvSpPr>
          <p:nvPr>
            <p:ph type="body" sz="quarter" idx="13" hasCustomPrompt="1"/>
          </p:nvPr>
        </p:nvSpPr>
        <p:spPr>
          <a:xfrm>
            <a:off x="681944" y="5310810"/>
            <a:ext cx="4367037" cy="184020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4" name="Rectangle 23">
            <a:extLst>
              <a:ext uri="{FF2B5EF4-FFF2-40B4-BE49-F238E27FC236}">
                <a16:creationId xmlns:a16="http://schemas.microsoft.com/office/drawing/2014/main" id="{A40B42CD-C9E9-F844-B4CF-DA7A42D72FDE}"/>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81BC2AEA-6642-A14A-B2EA-C55AB7CE83A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
        <p:nvSpPr>
          <p:cNvPr id="33" name="Picture Placeholder 2">
            <a:extLst>
              <a:ext uri="{FF2B5EF4-FFF2-40B4-BE49-F238E27FC236}">
                <a16:creationId xmlns:a16="http://schemas.microsoft.com/office/drawing/2014/main" id="{571AFF45-A370-3340-A866-8D024F21E486}"/>
              </a:ext>
            </a:extLst>
          </p:cNvPr>
          <p:cNvSpPr>
            <a:spLocks noGrp="1"/>
          </p:cNvSpPr>
          <p:nvPr>
            <p:ph type="pic" sz="quarter" idx="22"/>
          </p:nvPr>
        </p:nvSpPr>
        <p:spPr>
          <a:xfrm>
            <a:off x="5838916" y="308033"/>
            <a:ext cx="5120921" cy="4187176"/>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4" name="Picture Placeholder 2">
            <a:extLst>
              <a:ext uri="{FF2B5EF4-FFF2-40B4-BE49-F238E27FC236}">
                <a16:creationId xmlns:a16="http://schemas.microsoft.com/office/drawing/2014/main" id="{8B3AB1CE-C50D-5D4A-86DA-F1CD897281CE}"/>
              </a:ext>
            </a:extLst>
          </p:cNvPr>
          <p:cNvSpPr>
            <a:spLocks noGrp="1"/>
          </p:cNvSpPr>
          <p:nvPr>
            <p:ph type="pic" sz="quarter" idx="26"/>
          </p:nvPr>
        </p:nvSpPr>
        <p:spPr>
          <a:xfrm>
            <a:off x="10983729" y="308034"/>
            <a:ext cx="2147886" cy="19889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5" name="Picture Placeholder 2">
            <a:extLst>
              <a:ext uri="{FF2B5EF4-FFF2-40B4-BE49-F238E27FC236}">
                <a16:creationId xmlns:a16="http://schemas.microsoft.com/office/drawing/2014/main" id="{7743E0D5-D7DE-6D45-A9CE-D17E04903AEC}"/>
              </a:ext>
            </a:extLst>
          </p:cNvPr>
          <p:cNvSpPr>
            <a:spLocks noGrp="1"/>
          </p:cNvSpPr>
          <p:nvPr>
            <p:ph type="pic" sz="quarter" idx="27"/>
          </p:nvPr>
        </p:nvSpPr>
        <p:spPr>
          <a:xfrm>
            <a:off x="10976688" y="2291888"/>
            <a:ext cx="2154927" cy="220332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6" name="Picture Placeholder 2">
            <a:extLst>
              <a:ext uri="{FF2B5EF4-FFF2-40B4-BE49-F238E27FC236}">
                <a16:creationId xmlns:a16="http://schemas.microsoft.com/office/drawing/2014/main" id="{C699E678-D57C-0542-B288-710979C9099A}"/>
              </a:ext>
            </a:extLst>
          </p:cNvPr>
          <p:cNvSpPr>
            <a:spLocks noGrp="1"/>
          </p:cNvSpPr>
          <p:nvPr>
            <p:ph type="pic" sz="quarter" idx="28"/>
          </p:nvPr>
        </p:nvSpPr>
        <p:spPr>
          <a:xfrm>
            <a:off x="8356769" y="4495209"/>
            <a:ext cx="2112271" cy="265580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7" name="Picture Placeholder 2">
            <a:extLst>
              <a:ext uri="{FF2B5EF4-FFF2-40B4-BE49-F238E27FC236}">
                <a16:creationId xmlns:a16="http://schemas.microsoft.com/office/drawing/2014/main" id="{7C5D2CE1-B474-A74C-86F7-989BDB1B0238}"/>
              </a:ext>
            </a:extLst>
          </p:cNvPr>
          <p:cNvSpPr>
            <a:spLocks noGrp="1"/>
          </p:cNvSpPr>
          <p:nvPr>
            <p:ph type="pic" sz="quarter" idx="29"/>
          </p:nvPr>
        </p:nvSpPr>
        <p:spPr>
          <a:xfrm>
            <a:off x="5838123" y="4495210"/>
            <a:ext cx="2550293" cy="26558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8" name="Picture Placeholder 2">
            <a:extLst>
              <a:ext uri="{FF2B5EF4-FFF2-40B4-BE49-F238E27FC236}">
                <a16:creationId xmlns:a16="http://schemas.microsoft.com/office/drawing/2014/main" id="{6EE5DFAF-E6F5-DC4E-B4E8-C392809E6ABF}"/>
              </a:ext>
            </a:extLst>
          </p:cNvPr>
          <p:cNvSpPr>
            <a:spLocks noGrp="1"/>
          </p:cNvSpPr>
          <p:nvPr>
            <p:ph type="pic" sz="quarter" idx="30"/>
          </p:nvPr>
        </p:nvSpPr>
        <p:spPr>
          <a:xfrm>
            <a:off x="10469040" y="4495209"/>
            <a:ext cx="2662575" cy="26545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Tree>
    <p:extLst>
      <p:ext uri="{BB962C8B-B14F-4D97-AF65-F5344CB8AC3E}">
        <p14:creationId xmlns:p14="http://schemas.microsoft.com/office/powerpoint/2010/main" val="198562079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Opps - Codes / Images : Teal">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F200601-1733-B945-AC9A-C66C3DD42543}"/>
              </a:ext>
            </a:extLst>
          </p:cNvPr>
          <p:cNvSpPr/>
          <p:nvPr userDrawn="1"/>
        </p:nvSpPr>
        <p:spPr>
          <a:xfrm flipV="1">
            <a:off x="11232383" y="-1917"/>
            <a:ext cx="2207392" cy="7550957"/>
          </a:xfrm>
          <a:prstGeom prst="rect">
            <a:avLst/>
          </a:prstGeom>
          <a:solidFill>
            <a:srgbClr val="188884"/>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82" name="Picture Placeholder 2">
            <a:extLst>
              <a:ext uri="{FF2B5EF4-FFF2-40B4-BE49-F238E27FC236}">
                <a16:creationId xmlns:a16="http://schemas.microsoft.com/office/drawing/2014/main" id="{9101E21D-1AA0-6F44-B52E-387AF30A10C0}"/>
              </a:ext>
            </a:extLst>
          </p:cNvPr>
          <p:cNvSpPr>
            <a:spLocks noGrp="1"/>
          </p:cNvSpPr>
          <p:nvPr>
            <p:ph type="pic" sz="quarter" idx="22"/>
          </p:nvPr>
        </p:nvSpPr>
        <p:spPr>
          <a:xfrm>
            <a:off x="5838916" y="308033"/>
            <a:ext cx="5120921" cy="4187176"/>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86" name="Picture Placeholder 2">
            <a:extLst>
              <a:ext uri="{FF2B5EF4-FFF2-40B4-BE49-F238E27FC236}">
                <a16:creationId xmlns:a16="http://schemas.microsoft.com/office/drawing/2014/main" id="{46438551-3F87-104A-86EF-90B8DC1E8D8C}"/>
              </a:ext>
            </a:extLst>
          </p:cNvPr>
          <p:cNvSpPr>
            <a:spLocks noGrp="1"/>
          </p:cNvSpPr>
          <p:nvPr>
            <p:ph type="pic" sz="quarter" idx="26"/>
          </p:nvPr>
        </p:nvSpPr>
        <p:spPr>
          <a:xfrm>
            <a:off x="10983729" y="308034"/>
            <a:ext cx="2147886" cy="19889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87" name="Picture Placeholder 2">
            <a:extLst>
              <a:ext uri="{FF2B5EF4-FFF2-40B4-BE49-F238E27FC236}">
                <a16:creationId xmlns:a16="http://schemas.microsoft.com/office/drawing/2014/main" id="{B4D48A59-2A8D-884A-A399-CE48D3B1C40B}"/>
              </a:ext>
            </a:extLst>
          </p:cNvPr>
          <p:cNvSpPr>
            <a:spLocks noGrp="1"/>
          </p:cNvSpPr>
          <p:nvPr>
            <p:ph type="pic" sz="quarter" idx="27"/>
          </p:nvPr>
        </p:nvSpPr>
        <p:spPr>
          <a:xfrm>
            <a:off x="10976688" y="2291888"/>
            <a:ext cx="2154927" cy="220332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88" name="Picture Placeholder 2">
            <a:extLst>
              <a:ext uri="{FF2B5EF4-FFF2-40B4-BE49-F238E27FC236}">
                <a16:creationId xmlns:a16="http://schemas.microsoft.com/office/drawing/2014/main" id="{BA092F40-B242-AD49-9276-9E2B4FE91BB8}"/>
              </a:ext>
            </a:extLst>
          </p:cNvPr>
          <p:cNvSpPr>
            <a:spLocks noGrp="1"/>
          </p:cNvSpPr>
          <p:nvPr>
            <p:ph type="pic" sz="quarter" idx="28"/>
          </p:nvPr>
        </p:nvSpPr>
        <p:spPr>
          <a:xfrm>
            <a:off x="8356769" y="4495209"/>
            <a:ext cx="2112271" cy="265580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89" name="Picture Placeholder 2">
            <a:extLst>
              <a:ext uri="{FF2B5EF4-FFF2-40B4-BE49-F238E27FC236}">
                <a16:creationId xmlns:a16="http://schemas.microsoft.com/office/drawing/2014/main" id="{2B11C9FF-6DA1-B545-8B7C-4DDBF2000C8B}"/>
              </a:ext>
            </a:extLst>
          </p:cNvPr>
          <p:cNvSpPr>
            <a:spLocks noGrp="1"/>
          </p:cNvSpPr>
          <p:nvPr>
            <p:ph type="pic" sz="quarter" idx="29"/>
          </p:nvPr>
        </p:nvSpPr>
        <p:spPr>
          <a:xfrm>
            <a:off x="5838123" y="4495210"/>
            <a:ext cx="2550293" cy="26558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90" name="Picture Placeholder 2">
            <a:extLst>
              <a:ext uri="{FF2B5EF4-FFF2-40B4-BE49-F238E27FC236}">
                <a16:creationId xmlns:a16="http://schemas.microsoft.com/office/drawing/2014/main" id="{3A7CC4D3-3E09-054C-9C8E-07EB670DDF3D}"/>
              </a:ext>
            </a:extLst>
          </p:cNvPr>
          <p:cNvSpPr>
            <a:spLocks noGrp="1"/>
          </p:cNvSpPr>
          <p:nvPr>
            <p:ph type="pic" sz="quarter" idx="30"/>
          </p:nvPr>
        </p:nvSpPr>
        <p:spPr>
          <a:xfrm>
            <a:off x="10469040" y="4495209"/>
            <a:ext cx="2662575" cy="26545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Rectangle 21">
            <a:extLst>
              <a:ext uri="{FF2B5EF4-FFF2-40B4-BE49-F238E27FC236}">
                <a16:creationId xmlns:a16="http://schemas.microsoft.com/office/drawing/2014/main" id="{05D11051-1011-CB4E-A5D0-D0A7D1C29FED}"/>
              </a:ext>
            </a:extLst>
          </p:cNvPr>
          <p:cNvSpPr/>
          <p:nvPr userDrawn="1"/>
        </p:nvSpPr>
        <p:spPr>
          <a:xfrm>
            <a:off x="1548115" y="235032"/>
            <a:ext cx="23035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pic>
        <p:nvPicPr>
          <p:cNvPr id="25" name="Graphic 24">
            <a:extLst>
              <a:ext uri="{FF2B5EF4-FFF2-40B4-BE49-F238E27FC236}">
                <a16:creationId xmlns:a16="http://schemas.microsoft.com/office/drawing/2014/main" id="{010BCED0-914B-454F-B787-5632D3A7B6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81765" y="7188021"/>
            <a:ext cx="371620" cy="371654"/>
          </a:xfrm>
          <a:prstGeom prst="rect">
            <a:avLst/>
          </a:prstGeom>
        </p:spPr>
      </p:pic>
      <p:sp>
        <p:nvSpPr>
          <p:cNvPr id="78" name="Text Placeholder 3">
            <a:extLst>
              <a:ext uri="{FF2B5EF4-FFF2-40B4-BE49-F238E27FC236}">
                <a16:creationId xmlns:a16="http://schemas.microsoft.com/office/drawing/2014/main" id="{4F8815A7-E567-F24B-9E42-FFC9ACE6200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80" name="Text Placeholder 3">
            <a:extLst>
              <a:ext uri="{FF2B5EF4-FFF2-40B4-BE49-F238E27FC236}">
                <a16:creationId xmlns:a16="http://schemas.microsoft.com/office/drawing/2014/main" id="{F98F88FA-9BB7-4842-B482-70B5B5E6A1EA}"/>
              </a:ext>
            </a:extLst>
          </p:cNvPr>
          <p:cNvSpPr>
            <a:spLocks noGrp="1"/>
          </p:cNvSpPr>
          <p:nvPr>
            <p:ph type="body" sz="quarter" idx="12" hasCustomPrompt="1"/>
          </p:nvPr>
        </p:nvSpPr>
        <p:spPr>
          <a:xfrm>
            <a:off x="682737" y="1946066"/>
            <a:ext cx="4367037" cy="3055867"/>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81" name="Text Placeholder 3">
            <a:extLst>
              <a:ext uri="{FF2B5EF4-FFF2-40B4-BE49-F238E27FC236}">
                <a16:creationId xmlns:a16="http://schemas.microsoft.com/office/drawing/2014/main" id="{3CA11474-622A-0641-88BA-D853CF15020D}"/>
              </a:ext>
            </a:extLst>
          </p:cNvPr>
          <p:cNvSpPr>
            <a:spLocks noGrp="1"/>
          </p:cNvSpPr>
          <p:nvPr>
            <p:ph type="body" sz="quarter" idx="13" hasCustomPrompt="1"/>
          </p:nvPr>
        </p:nvSpPr>
        <p:spPr>
          <a:xfrm>
            <a:off x="681944" y="5310810"/>
            <a:ext cx="4367037" cy="184020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4" name="Rectangle 23">
            <a:extLst>
              <a:ext uri="{FF2B5EF4-FFF2-40B4-BE49-F238E27FC236}">
                <a16:creationId xmlns:a16="http://schemas.microsoft.com/office/drawing/2014/main" id="{8E7B9D72-DAE1-314D-81B5-26AADFB2F9BB}"/>
              </a:ext>
            </a:extLst>
          </p:cNvPr>
          <p:cNvSpPr/>
          <p:nvPr userDrawn="1"/>
        </p:nvSpPr>
        <p:spPr>
          <a:xfrm>
            <a:off x="-436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9FC1956F-7D56-6B44-A7E6-C2E2F94E4C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96109320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Opps - Codes / Images : Rub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F200601-1733-B945-AC9A-C66C3DD42543}"/>
              </a:ext>
            </a:extLst>
          </p:cNvPr>
          <p:cNvSpPr/>
          <p:nvPr userDrawn="1"/>
        </p:nvSpPr>
        <p:spPr>
          <a:xfrm flipV="1">
            <a:off x="11232383" y="-1917"/>
            <a:ext cx="2207392" cy="7550957"/>
          </a:xfrm>
          <a:prstGeom prst="rect">
            <a:avLst/>
          </a:prstGeom>
          <a:solidFill>
            <a:srgbClr val="C22B49"/>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Rectangle 21">
            <a:extLst>
              <a:ext uri="{FF2B5EF4-FFF2-40B4-BE49-F238E27FC236}">
                <a16:creationId xmlns:a16="http://schemas.microsoft.com/office/drawing/2014/main" id="{05D11051-1011-CB4E-A5D0-D0A7D1C29FED}"/>
              </a:ext>
            </a:extLst>
          </p:cNvPr>
          <p:cNvSpPr/>
          <p:nvPr userDrawn="1"/>
        </p:nvSpPr>
        <p:spPr>
          <a:xfrm>
            <a:off x="1548115" y="235032"/>
            <a:ext cx="23035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pic>
        <p:nvPicPr>
          <p:cNvPr id="25" name="Graphic 24">
            <a:extLst>
              <a:ext uri="{FF2B5EF4-FFF2-40B4-BE49-F238E27FC236}">
                <a16:creationId xmlns:a16="http://schemas.microsoft.com/office/drawing/2014/main" id="{010BCED0-914B-454F-B787-5632D3A7B6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81765" y="7188021"/>
            <a:ext cx="371620" cy="371654"/>
          </a:xfrm>
          <a:prstGeom prst="rect">
            <a:avLst/>
          </a:prstGeom>
        </p:spPr>
      </p:pic>
      <p:sp>
        <p:nvSpPr>
          <p:cNvPr id="78" name="Text Placeholder 3">
            <a:extLst>
              <a:ext uri="{FF2B5EF4-FFF2-40B4-BE49-F238E27FC236}">
                <a16:creationId xmlns:a16="http://schemas.microsoft.com/office/drawing/2014/main" id="{4F8815A7-E567-F24B-9E42-FFC9ACE6200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80" name="Text Placeholder 3">
            <a:extLst>
              <a:ext uri="{FF2B5EF4-FFF2-40B4-BE49-F238E27FC236}">
                <a16:creationId xmlns:a16="http://schemas.microsoft.com/office/drawing/2014/main" id="{F98F88FA-9BB7-4842-B482-70B5B5E6A1EA}"/>
              </a:ext>
            </a:extLst>
          </p:cNvPr>
          <p:cNvSpPr>
            <a:spLocks noGrp="1"/>
          </p:cNvSpPr>
          <p:nvPr>
            <p:ph type="body" sz="quarter" idx="12" hasCustomPrompt="1"/>
          </p:nvPr>
        </p:nvSpPr>
        <p:spPr>
          <a:xfrm>
            <a:off x="682737" y="1946066"/>
            <a:ext cx="4367037" cy="3055867"/>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81" name="Text Placeholder 3">
            <a:extLst>
              <a:ext uri="{FF2B5EF4-FFF2-40B4-BE49-F238E27FC236}">
                <a16:creationId xmlns:a16="http://schemas.microsoft.com/office/drawing/2014/main" id="{3CA11474-622A-0641-88BA-D853CF15020D}"/>
              </a:ext>
            </a:extLst>
          </p:cNvPr>
          <p:cNvSpPr>
            <a:spLocks noGrp="1"/>
          </p:cNvSpPr>
          <p:nvPr>
            <p:ph type="body" sz="quarter" idx="13" hasCustomPrompt="1"/>
          </p:nvPr>
        </p:nvSpPr>
        <p:spPr>
          <a:xfrm>
            <a:off x="681944" y="5310810"/>
            <a:ext cx="4367037" cy="184020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4" name="Rectangle 23">
            <a:extLst>
              <a:ext uri="{FF2B5EF4-FFF2-40B4-BE49-F238E27FC236}">
                <a16:creationId xmlns:a16="http://schemas.microsoft.com/office/drawing/2014/main" id="{4D9F1450-F244-4542-ACEE-6AD44A3751D3}"/>
              </a:ext>
            </a:extLst>
          </p:cNvPr>
          <p:cNvSpPr/>
          <p:nvPr userDrawn="1"/>
        </p:nvSpPr>
        <p:spPr>
          <a:xfrm>
            <a:off x="-4360" y="0"/>
            <a:ext cx="179984" cy="1397482"/>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3ED401BE-1B53-F740-82D3-D27EDF3788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
        <p:nvSpPr>
          <p:cNvPr id="27" name="Picture Placeholder 2">
            <a:extLst>
              <a:ext uri="{FF2B5EF4-FFF2-40B4-BE49-F238E27FC236}">
                <a16:creationId xmlns:a16="http://schemas.microsoft.com/office/drawing/2014/main" id="{087E7E2C-0508-0541-AA79-AB23F8E15C13}"/>
              </a:ext>
            </a:extLst>
          </p:cNvPr>
          <p:cNvSpPr>
            <a:spLocks noGrp="1"/>
          </p:cNvSpPr>
          <p:nvPr>
            <p:ph type="pic" sz="quarter" idx="22"/>
          </p:nvPr>
        </p:nvSpPr>
        <p:spPr>
          <a:xfrm>
            <a:off x="5838916" y="308033"/>
            <a:ext cx="5120921" cy="4187176"/>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8" name="Picture Placeholder 2">
            <a:extLst>
              <a:ext uri="{FF2B5EF4-FFF2-40B4-BE49-F238E27FC236}">
                <a16:creationId xmlns:a16="http://schemas.microsoft.com/office/drawing/2014/main" id="{2C8DA5AC-EEE5-6245-BB22-2969AABC2AF8}"/>
              </a:ext>
            </a:extLst>
          </p:cNvPr>
          <p:cNvSpPr>
            <a:spLocks noGrp="1"/>
          </p:cNvSpPr>
          <p:nvPr>
            <p:ph type="pic" sz="quarter" idx="26"/>
          </p:nvPr>
        </p:nvSpPr>
        <p:spPr>
          <a:xfrm>
            <a:off x="10983729" y="308034"/>
            <a:ext cx="2147886" cy="19889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9" name="Picture Placeholder 2">
            <a:extLst>
              <a:ext uri="{FF2B5EF4-FFF2-40B4-BE49-F238E27FC236}">
                <a16:creationId xmlns:a16="http://schemas.microsoft.com/office/drawing/2014/main" id="{A591DFB4-01E1-F944-BFB5-290D1B413554}"/>
              </a:ext>
            </a:extLst>
          </p:cNvPr>
          <p:cNvSpPr>
            <a:spLocks noGrp="1"/>
          </p:cNvSpPr>
          <p:nvPr>
            <p:ph type="pic" sz="quarter" idx="27"/>
          </p:nvPr>
        </p:nvSpPr>
        <p:spPr>
          <a:xfrm>
            <a:off x="10976688" y="2291888"/>
            <a:ext cx="2154927" cy="220332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0" name="Picture Placeholder 2">
            <a:extLst>
              <a:ext uri="{FF2B5EF4-FFF2-40B4-BE49-F238E27FC236}">
                <a16:creationId xmlns:a16="http://schemas.microsoft.com/office/drawing/2014/main" id="{F397F18E-09C5-7A49-859A-0B09880E7796}"/>
              </a:ext>
            </a:extLst>
          </p:cNvPr>
          <p:cNvSpPr>
            <a:spLocks noGrp="1"/>
          </p:cNvSpPr>
          <p:nvPr>
            <p:ph type="pic" sz="quarter" idx="28"/>
          </p:nvPr>
        </p:nvSpPr>
        <p:spPr>
          <a:xfrm>
            <a:off x="8356769" y="4495209"/>
            <a:ext cx="2112271" cy="265580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1" name="Picture Placeholder 2">
            <a:extLst>
              <a:ext uri="{FF2B5EF4-FFF2-40B4-BE49-F238E27FC236}">
                <a16:creationId xmlns:a16="http://schemas.microsoft.com/office/drawing/2014/main" id="{F79416FA-FB61-BC4F-9EB0-25BEE546ED83}"/>
              </a:ext>
            </a:extLst>
          </p:cNvPr>
          <p:cNvSpPr>
            <a:spLocks noGrp="1"/>
          </p:cNvSpPr>
          <p:nvPr>
            <p:ph type="pic" sz="quarter" idx="29"/>
          </p:nvPr>
        </p:nvSpPr>
        <p:spPr>
          <a:xfrm>
            <a:off x="5838123" y="4495210"/>
            <a:ext cx="2550293" cy="26558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2" name="Picture Placeholder 2">
            <a:extLst>
              <a:ext uri="{FF2B5EF4-FFF2-40B4-BE49-F238E27FC236}">
                <a16:creationId xmlns:a16="http://schemas.microsoft.com/office/drawing/2014/main" id="{CCF9DE95-B190-A745-A4B3-B98D6D9D4B90}"/>
              </a:ext>
            </a:extLst>
          </p:cNvPr>
          <p:cNvSpPr>
            <a:spLocks noGrp="1"/>
          </p:cNvSpPr>
          <p:nvPr>
            <p:ph type="pic" sz="quarter" idx="30"/>
          </p:nvPr>
        </p:nvSpPr>
        <p:spPr>
          <a:xfrm>
            <a:off x="10469040" y="4495209"/>
            <a:ext cx="2662575" cy="26545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Tree>
    <p:extLst>
      <p:ext uri="{BB962C8B-B14F-4D97-AF65-F5344CB8AC3E}">
        <p14:creationId xmlns:p14="http://schemas.microsoft.com/office/powerpoint/2010/main" val="258932070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Opps - Codes / Images : Lim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F200601-1733-B945-AC9A-C66C3DD42543}"/>
              </a:ext>
            </a:extLst>
          </p:cNvPr>
          <p:cNvSpPr/>
          <p:nvPr userDrawn="1"/>
        </p:nvSpPr>
        <p:spPr>
          <a:xfrm flipV="1">
            <a:off x="11232383" y="-1917"/>
            <a:ext cx="2207392" cy="7550957"/>
          </a:xfrm>
          <a:prstGeom prst="rect">
            <a:avLst/>
          </a:prstGeom>
          <a:solidFill>
            <a:srgbClr val="C4E462"/>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Rectangle 21">
            <a:extLst>
              <a:ext uri="{FF2B5EF4-FFF2-40B4-BE49-F238E27FC236}">
                <a16:creationId xmlns:a16="http://schemas.microsoft.com/office/drawing/2014/main" id="{05D11051-1011-CB4E-A5D0-D0A7D1C29FED}"/>
              </a:ext>
            </a:extLst>
          </p:cNvPr>
          <p:cNvSpPr/>
          <p:nvPr userDrawn="1"/>
        </p:nvSpPr>
        <p:spPr>
          <a:xfrm>
            <a:off x="1548115" y="235032"/>
            <a:ext cx="23035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pic>
        <p:nvPicPr>
          <p:cNvPr id="25" name="Graphic 24">
            <a:extLst>
              <a:ext uri="{FF2B5EF4-FFF2-40B4-BE49-F238E27FC236}">
                <a16:creationId xmlns:a16="http://schemas.microsoft.com/office/drawing/2014/main" id="{010BCED0-914B-454F-B787-5632D3A7B6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81765" y="7188021"/>
            <a:ext cx="371620" cy="371654"/>
          </a:xfrm>
          <a:prstGeom prst="rect">
            <a:avLst/>
          </a:prstGeom>
        </p:spPr>
      </p:pic>
      <p:sp>
        <p:nvSpPr>
          <p:cNvPr id="78" name="Text Placeholder 3">
            <a:extLst>
              <a:ext uri="{FF2B5EF4-FFF2-40B4-BE49-F238E27FC236}">
                <a16:creationId xmlns:a16="http://schemas.microsoft.com/office/drawing/2014/main" id="{4F8815A7-E567-F24B-9E42-FFC9ACE6200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80" name="Text Placeholder 3">
            <a:extLst>
              <a:ext uri="{FF2B5EF4-FFF2-40B4-BE49-F238E27FC236}">
                <a16:creationId xmlns:a16="http://schemas.microsoft.com/office/drawing/2014/main" id="{F98F88FA-9BB7-4842-B482-70B5B5E6A1EA}"/>
              </a:ext>
            </a:extLst>
          </p:cNvPr>
          <p:cNvSpPr>
            <a:spLocks noGrp="1"/>
          </p:cNvSpPr>
          <p:nvPr>
            <p:ph type="body" sz="quarter" idx="12" hasCustomPrompt="1"/>
          </p:nvPr>
        </p:nvSpPr>
        <p:spPr>
          <a:xfrm>
            <a:off x="682737" y="1946066"/>
            <a:ext cx="4367037" cy="3055867"/>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81" name="Text Placeholder 3">
            <a:extLst>
              <a:ext uri="{FF2B5EF4-FFF2-40B4-BE49-F238E27FC236}">
                <a16:creationId xmlns:a16="http://schemas.microsoft.com/office/drawing/2014/main" id="{3CA11474-622A-0641-88BA-D853CF15020D}"/>
              </a:ext>
            </a:extLst>
          </p:cNvPr>
          <p:cNvSpPr>
            <a:spLocks noGrp="1"/>
          </p:cNvSpPr>
          <p:nvPr>
            <p:ph type="body" sz="quarter" idx="13" hasCustomPrompt="1"/>
          </p:nvPr>
        </p:nvSpPr>
        <p:spPr>
          <a:xfrm>
            <a:off x="681944" y="5310810"/>
            <a:ext cx="4367037" cy="184020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4" name="Rectangle 23">
            <a:extLst>
              <a:ext uri="{FF2B5EF4-FFF2-40B4-BE49-F238E27FC236}">
                <a16:creationId xmlns:a16="http://schemas.microsoft.com/office/drawing/2014/main" id="{A748D283-8220-534B-AE22-7FE55D7727FB}"/>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EC2CD6BB-E96C-0D41-BCBA-EDA191AC603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
        <p:nvSpPr>
          <p:cNvPr id="27" name="Picture Placeholder 2">
            <a:extLst>
              <a:ext uri="{FF2B5EF4-FFF2-40B4-BE49-F238E27FC236}">
                <a16:creationId xmlns:a16="http://schemas.microsoft.com/office/drawing/2014/main" id="{B48538DD-4F56-114F-97FB-46C4FB31688D}"/>
              </a:ext>
            </a:extLst>
          </p:cNvPr>
          <p:cNvSpPr>
            <a:spLocks noGrp="1"/>
          </p:cNvSpPr>
          <p:nvPr>
            <p:ph type="pic" sz="quarter" idx="22"/>
          </p:nvPr>
        </p:nvSpPr>
        <p:spPr>
          <a:xfrm>
            <a:off x="5838916" y="308033"/>
            <a:ext cx="5120921" cy="4187176"/>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8" name="Picture Placeholder 2">
            <a:extLst>
              <a:ext uri="{FF2B5EF4-FFF2-40B4-BE49-F238E27FC236}">
                <a16:creationId xmlns:a16="http://schemas.microsoft.com/office/drawing/2014/main" id="{885F3C1D-18EE-2047-99A7-B11B99F98165}"/>
              </a:ext>
            </a:extLst>
          </p:cNvPr>
          <p:cNvSpPr>
            <a:spLocks noGrp="1"/>
          </p:cNvSpPr>
          <p:nvPr>
            <p:ph type="pic" sz="quarter" idx="26"/>
          </p:nvPr>
        </p:nvSpPr>
        <p:spPr>
          <a:xfrm>
            <a:off x="10983729" y="308034"/>
            <a:ext cx="2147886" cy="19889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9" name="Picture Placeholder 2">
            <a:extLst>
              <a:ext uri="{FF2B5EF4-FFF2-40B4-BE49-F238E27FC236}">
                <a16:creationId xmlns:a16="http://schemas.microsoft.com/office/drawing/2014/main" id="{E86244E0-BED1-DA49-B003-DF22B3DB3A40}"/>
              </a:ext>
            </a:extLst>
          </p:cNvPr>
          <p:cNvSpPr>
            <a:spLocks noGrp="1"/>
          </p:cNvSpPr>
          <p:nvPr>
            <p:ph type="pic" sz="quarter" idx="27"/>
          </p:nvPr>
        </p:nvSpPr>
        <p:spPr>
          <a:xfrm>
            <a:off x="10976688" y="2291888"/>
            <a:ext cx="2154927" cy="220332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0" name="Picture Placeholder 2">
            <a:extLst>
              <a:ext uri="{FF2B5EF4-FFF2-40B4-BE49-F238E27FC236}">
                <a16:creationId xmlns:a16="http://schemas.microsoft.com/office/drawing/2014/main" id="{060827F8-A920-CA46-A8E5-631739493D55}"/>
              </a:ext>
            </a:extLst>
          </p:cNvPr>
          <p:cNvSpPr>
            <a:spLocks noGrp="1"/>
          </p:cNvSpPr>
          <p:nvPr>
            <p:ph type="pic" sz="quarter" idx="28"/>
          </p:nvPr>
        </p:nvSpPr>
        <p:spPr>
          <a:xfrm>
            <a:off x="8356769" y="4495209"/>
            <a:ext cx="2112271" cy="265580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1" name="Picture Placeholder 2">
            <a:extLst>
              <a:ext uri="{FF2B5EF4-FFF2-40B4-BE49-F238E27FC236}">
                <a16:creationId xmlns:a16="http://schemas.microsoft.com/office/drawing/2014/main" id="{6F871608-0A4D-8049-A20E-F24261CA2FF4}"/>
              </a:ext>
            </a:extLst>
          </p:cNvPr>
          <p:cNvSpPr>
            <a:spLocks noGrp="1"/>
          </p:cNvSpPr>
          <p:nvPr>
            <p:ph type="pic" sz="quarter" idx="29"/>
          </p:nvPr>
        </p:nvSpPr>
        <p:spPr>
          <a:xfrm>
            <a:off x="5838123" y="4495210"/>
            <a:ext cx="2550293" cy="26558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2" name="Picture Placeholder 2">
            <a:extLst>
              <a:ext uri="{FF2B5EF4-FFF2-40B4-BE49-F238E27FC236}">
                <a16:creationId xmlns:a16="http://schemas.microsoft.com/office/drawing/2014/main" id="{A2024F9F-0A17-F34E-AB07-80D7B401E01F}"/>
              </a:ext>
            </a:extLst>
          </p:cNvPr>
          <p:cNvSpPr>
            <a:spLocks noGrp="1"/>
          </p:cNvSpPr>
          <p:nvPr>
            <p:ph type="pic" sz="quarter" idx="30"/>
          </p:nvPr>
        </p:nvSpPr>
        <p:spPr>
          <a:xfrm>
            <a:off x="10469040" y="4495209"/>
            <a:ext cx="2662575" cy="26545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Tree>
    <p:extLst>
      <p:ext uri="{BB962C8B-B14F-4D97-AF65-F5344CB8AC3E}">
        <p14:creationId xmlns:p14="http://schemas.microsoft.com/office/powerpoint/2010/main" val="407430488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Opps - Codes / Images : Blu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F200601-1733-B945-AC9A-C66C3DD42543}"/>
              </a:ext>
            </a:extLst>
          </p:cNvPr>
          <p:cNvSpPr/>
          <p:nvPr userDrawn="1"/>
        </p:nvSpPr>
        <p:spPr>
          <a:xfrm flipV="1">
            <a:off x="11232383" y="-1917"/>
            <a:ext cx="2207392" cy="7550957"/>
          </a:xfrm>
          <a:prstGeom prst="rect">
            <a:avLst/>
          </a:prstGeom>
          <a:solidFill>
            <a:srgbClr val="2F55A4"/>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Rectangle 21">
            <a:extLst>
              <a:ext uri="{FF2B5EF4-FFF2-40B4-BE49-F238E27FC236}">
                <a16:creationId xmlns:a16="http://schemas.microsoft.com/office/drawing/2014/main" id="{05D11051-1011-CB4E-A5D0-D0A7D1C29FED}"/>
              </a:ext>
            </a:extLst>
          </p:cNvPr>
          <p:cNvSpPr/>
          <p:nvPr userDrawn="1"/>
        </p:nvSpPr>
        <p:spPr>
          <a:xfrm>
            <a:off x="1548115" y="235032"/>
            <a:ext cx="23035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pic>
        <p:nvPicPr>
          <p:cNvPr id="25" name="Graphic 24">
            <a:extLst>
              <a:ext uri="{FF2B5EF4-FFF2-40B4-BE49-F238E27FC236}">
                <a16:creationId xmlns:a16="http://schemas.microsoft.com/office/drawing/2014/main" id="{010BCED0-914B-454F-B787-5632D3A7B6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81765" y="7188021"/>
            <a:ext cx="371620" cy="371654"/>
          </a:xfrm>
          <a:prstGeom prst="rect">
            <a:avLst/>
          </a:prstGeom>
        </p:spPr>
      </p:pic>
      <p:sp>
        <p:nvSpPr>
          <p:cNvPr id="78" name="Text Placeholder 3">
            <a:extLst>
              <a:ext uri="{FF2B5EF4-FFF2-40B4-BE49-F238E27FC236}">
                <a16:creationId xmlns:a16="http://schemas.microsoft.com/office/drawing/2014/main" id="{4F8815A7-E567-F24B-9E42-FFC9ACE6200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80" name="Text Placeholder 3">
            <a:extLst>
              <a:ext uri="{FF2B5EF4-FFF2-40B4-BE49-F238E27FC236}">
                <a16:creationId xmlns:a16="http://schemas.microsoft.com/office/drawing/2014/main" id="{F98F88FA-9BB7-4842-B482-70B5B5E6A1EA}"/>
              </a:ext>
            </a:extLst>
          </p:cNvPr>
          <p:cNvSpPr>
            <a:spLocks noGrp="1"/>
          </p:cNvSpPr>
          <p:nvPr>
            <p:ph type="body" sz="quarter" idx="12" hasCustomPrompt="1"/>
          </p:nvPr>
        </p:nvSpPr>
        <p:spPr>
          <a:xfrm>
            <a:off x="682737" y="1946066"/>
            <a:ext cx="4367037" cy="3055867"/>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81" name="Text Placeholder 3">
            <a:extLst>
              <a:ext uri="{FF2B5EF4-FFF2-40B4-BE49-F238E27FC236}">
                <a16:creationId xmlns:a16="http://schemas.microsoft.com/office/drawing/2014/main" id="{3CA11474-622A-0641-88BA-D853CF15020D}"/>
              </a:ext>
            </a:extLst>
          </p:cNvPr>
          <p:cNvSpPr>
            <a:spLocks noGrp="1"/>
          </p:cNvSpPr>
          <p:nvPr>
            <p:ph type="body" sz="quarter" idx="13" hasCustomPrompt="1"/>
          </p:nvPr>
        </p:nvSpPr>
        <p:spPr>
          <a:xfrm>
            <a:off x="681944" y="5310810"/>
            <a:ext cx="4367037" cy="184020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4" name="Rectangle 23">
            <a:extLst>
              <a:ext uri="{FF2B5EF4-FFF2-40B4-BE49-F238E27FC236}">
                <a16:creationId xmlns:a16="http://schemas.microsoft.com/office/drawing/2014/main" id="{EEAAF0C1-7D37-6049-9D8F-2521A80996FB}"/>
              </a:ext>
            </a:extLst>
          </p:cNvPr>
          <p:cNvSpPr/>
          <p:nvPr userDrawn="1"/>
        </p:nvSpPr>
        <p:spPr>
          <a:xfrm>
            <a:off x="-436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EE75DC87-3D79-2040-A6AB-B4120ED8AE5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
        <p:nvSpPr>
          <p:cNvPr id="27" name="Picture Placeholder 2">
            <a:extLst>
              <a:ext uri="{FF2B5EF4-FFF2-40B4-BE49-F238E27FC236}">
                <a16:creationId xmlns:a16="http://schemas.microsoft.com/office/drawing/2014/main" id="{69A79DB6-0AD8-1341-B543-CD31EA87CED4}"/>
              </a:ext>
            </a:extLst>
          </p:cNvPr>
          <p:cNvSpPr>
            <a:spLocks noGrp="1"/>
          </p:cNvSpPr>
          <p:nvPr>
            <p:ph type="pic" sz="quarter" idx="22"/>
          </p:nvPr>
        </p:nvSpPr>
        <p:spPr>
          <a:xfrm>
            <a:off x="5838916" y="308033"/>
            <a:ext cx="5120921" cy="4187176"/>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8" name="Picture Placeholder 2">
            <a:extLst>
              <a:ext uri="{FF2B5EF4-FFF2-40B4-BE49-F238E27FC236}">
                <a16:creationId xmlns:a16="http://schemas.microsoft.com/office/drawing/2014/main" id="{A65A40DE-6307-C546-B5BC-E0E58A1E954C}"/>
              </a:ext>
            </a:extLst>
          </p:cNvPr>
          <p:cNvSpPr>
            <a:spLocks noGrp="1"/>
          </p:cNvSpPr>
          <p:nvPr>
            <p:ph type="pic" sz="quarter" idx="26"/>
          </p:nvPr>
        </p:nvSpPr>
        <p:spPr>
          <a:xfrm>
            <a:off x="10983729" y="308034"/>
            <a:ext cx="2147886" cy="19889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9" name="Picture Placeholder 2">
            <a:extLst>
              <a:ext uri="{FF2B5EF4-FFF2-40B4-BE49-F238E27FC236}">
                <a16:creationId xmlns:a16="http://schemas.microsoft.com/office/drawing/2014/main" id="{4A884D21-BB7D-4543-9DD6-3D60118290F1}"/>
              </a:ext>
            </a:extLst>
          </p:cNvPr>
          <p:cNvSpPr>
            <a:spLocks noGrp="1"/>
          </p:cNvSpPr>
          <p:nvPr>
            <p:ph type="pic" sz="quarter" idx="27"/>
          </p:nvPr>
        </p:nvSpPr>
        <p:spPr>
          <a:xfrm>
            <a:off x="10976688" y="2291888"/>
            <a:ext cx="2154927" cy="220332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0" name="Picture Placeholder 2">
            <a:extLst>
              <a:ext uri="{FF2B5EF4-FFF2-40B4-BE49-F238E27FC236}">
                <a16:creationId xmlns:a16="http://schemas.microsoft.com/office/drawing/2014/main" id="{B29167DA-A2B8-334D-A870-2EFDA15F90BA}"/>
              </a:ext>
            </a:extLst>
          </p:cNvPr>
          <p:cNvSpPr>
            <a:spLocks noGrp="1"/>
          </p:cNvSpPr>
          <p:nvPr>
            <p:ph type="pic" sz="quarter" idx="28"/>
          </p:nvPr>
        </p:nvSpPr>
        <p:spPr>
          <a:xfrm>
            <a:off x="8356769" y="4495209"/>
            <a:ext cx="2112271" cy="265580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1" name="Picture Placeholder 2">
            <a:extLst>
              <a:ext uri="{FF2B5EF4-FFF2-40B4-BE49-F238E27FC236}">
                <a16:creationId xmlns:a16="http://schemas.microsoft.com/office/drawing/2014/main" id="{12AABBC8-D1A5-4645-83D1-0ABC18B5A19B}"/>
              </a:ext>
            </a:extLst>
          </p:cNvPr>
          <p:cNvSpPr>
            <a:spLocks noGrp="1"/>
          </p:cNvSpPr>
          <p:nvPr>
            <p:ph type="pic" sz="quarter" idx="29"/>
          </p:nvPr>
        </p:nvSpPr>
        <p:spPr>
          <a:xfrm>
            <a:off x="5838123" y="4495210"/>
            <a:ext cx="2550293" cy="26558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2" name="Picture Placeholder 2">
            <a:extLst>
              <a:ext uri="{FF2B5EF4-FFF2-40B4-BE49-F238E27FC236}">
                <a16:creationId xmlns:a16="http://schemas.microsoft.com/office/drawing/2014/main" id="{6329D661-88AD-3E43-AFF6-61B7F88AA278}"/>
              </a:ext>
            </a:extLst>
          </p:cNvPr>
          <p:cNvSpPr>
            <a:spLocks noGrp="1"/>
          </p:cNvSpPr>
          <p:nvPr>
            <p:ph type="pic" sz="quarter" idx="30"/>
          </p:nvPr>
        </p:nvSpPr>
        <p:spPr>
          <a:xfrm>
            <a:off x="10469040" y="4495209"/>
            <a:ext cx="2662575" cy="265456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Tree>
    <p:extLst>
      <p:ext uri="{BB962C8B-B14F-4D97-AF65-F5344CB8AC3E}">
        <p14:creationId xmlns:p14="http://schemas.microsoft.com/office/powerpoint/2010/main" val="162375693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Opps - Codes / Images top : Neutral">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261910" y="5478946"/>
            <a:ext cx="4030842" cy="433339"/>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252265" y="6047547"/>
            <a:ext cx="12859359" cy="117078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277318" y="1392094"/>
            <a:ext cx="2127680"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3" name="Picture Placeholder 2">
            <a:extLst>
              <a:ext uri="{FF2B5EF4-FFF2-40B4-BE49-F238E27FC236}">
                <a16:creationId xmlns:a16="http://schemas.microsoft.com/office/drawing/2014/main" id="{ECD63CF2-9B7A-5540-B932-E855AFEDE083}"/>
              </a:ext>
            </a:extLst>
          </p:cNvPr>
          <p:cNvSpPr>
            <a:spLocks noGrp="1"/>
          </p:cNvSpPr>
          <p:nvPr>
            <p:ph type="pic" sz="quarter" idx="19"/>
          </p:nvPr>
        </p:nvSpPr>
        <p:spPr>
          <a:xfrm>
            <a:off x="2548755" y="1392093"/>
            <a:ext cx="1998193"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4" name="Picture Placeholder 2">
            <a:extLst>
              <a:ext uri="{FF2B5EF4-FFF2-40B4-BE49-F238E27FC236}">
                <a16:creationId xmlns:a16="http://schemas.microsoft.com/office/drawing/2014/main" id="{603F27A0-034B-6B47-9E10-723A31FB8040}"/>
              </a:ext>
            </a:extLst>
          </p:cNvPr>
          <p:cNvSpPr>
            <a:spLocks noGrp="1"/>
          </p:cNvSpPr>
          <p:nvPr>
            <p:ph type="pic" sz="quarter" idx="20"/>
          </p:nvPr>
        </p:nvSpPr>
        <p:spPr>
          <a:xfrm>
            <a:off x="4698209" y="1392093"/>
            <a:ext cx="3042876"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5" name="Picture Placeholder 2">
            <a:extLst>
              <a:ext uri="{FF2B5EF4-FFF2-40B4-BE49-F238E27FC236}">
                <a16:creationId xmlns:a16="http://schemas.microsoft.com/office/drawing/2014/main" id="{F5D0093D-6723-6147-88F2-C1A1F4505633}"/>
              </a:ext>
            </a:extLst>
          </p:cNvPr>
          <p:cNvSpPr>
            <a:spLocks noGrp="1"/>
          </p:cNvSpPr>
          <p:nvPr>
            <p:ph type="pic" sz="quarter" idx="21"/>
          </p:nvPr>
        </p:nvSpPr>
        <p:spPr>
          <a:xfrm>
            <a:off x="277317" y="3500686"/>
            <a:ext cx="4269631" cy="1685089"/>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6" name="Picture Placeholder 2">
            <a:extLst>
              <a:ext uri="{FF2B5EF4-FFF2-40B4-BE49-F238E27FC236}">
                <a16:creationId xmlns:a16="http://schemas.microsoft.com/office/drawing/2014/main" id="{3D41565E-4696-014A-B1B8-A2D0562322BF}"/>
              </a:ext>
            </a:extLst>
          </p:cNvPr>
          <p:cNvSpPr>
            <a:spLocks noGrp="1"/>
          </p:cNvSpPr>
          <p:nvPr>
            <p:ph type="pic" sz="quarter" idx="22"/>
          </p:nvPr>
        </p:nvSpPr>
        <p:spPr>
          <a:xfrm>
            <a:off x="7892346" y="1379567"/>
            <a:ext cx="3143084"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7" name="Picture Placeholder 2">
            <a:extLst>
              <a:ext uri="{FF2B5EF4-FFF2-40B4-BE49-F238E27FC236}">
                <a16:creationId xmlns:a16="http://schemas.microsoft.com/office/drawing/2014/main" id="{29012709-89DF-1A4A-A50E-8C05F28A1E85}"/>
              </a:ext>
            </a:extLst>
          </p:cNvPr>
          <p:cNvSpPr>
            <a:spLocks noGrp="1"/>
          </p:cNvSpPr>
          <p:nvPr>
            <p:ph type="pic" sz="quarter" idx="23"/>
          </p:nvPr>
        </p:nvSpPr>
        <p:spPr>
          <a:xfrm>
            <a:off x="7905820" y="3451434"/>
            <a:ext cx="3129610" cy="173434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8" name="Picture Placeholder 2">
            <a:extLst>
              <a:ext uri="{FF2B5EF4-FFF2-40B4-BE49-F238E27FC236}">
                <a16:creationId xmlns:a16="http://schemas.microsoft.com/office/drawing/2014/main" id="{C1452633-FA75-0E4F-91D4-8A792C72FC56}"/>
              </a:ext>
            </a:extLst>
          </p:cNvPr>
          <p:cNvSpPr>
            <a:spLocks noGrp="1"/>
          </p:cNvSpPr>
          <p:nvPr>
            <p:ph type="pic" sz="quarter" idx="24"/>
          </p:nvPr>
        </p:nvSpPr>
        <p:spPr>
          <a:xfrm>
            <a:off x="11176061" y="1379567"/>
            <a:ext cx="1998193"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7" name="Rectangle 16">
            <a:extLst>
              <a:ext uri="{FF2B5EF4-FFF2-40B4-BE49-F238E27FC236}">
                <a16:creationId xmlns:a16="http://schemas.microsoft.com/office/drawing/2014/main" id="{4013FF8A-5BF2-A847-ABF4-8EDB4FAA00BB}"/>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5736CC02-28A1-3049-8809-3DFD9C47D1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285286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Opps - Codes / Images top : Yellow">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261910" y="5478946"/>
            <a:ext cx="4030842" cy="433339"/>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252265" y="6047547"/>
            <a:ext cx="12859359" cy="117078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277318" y="1392094"/>
            <a:ext cx="2127680"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3" name="Picture Placeholder 2">
            <a:extLst>
              <a:ext uri="{FF2B5EF4-FFF2-40B4-BE49-F238E27FC236}">
                <a16:creationId xmlns:a16="http://schemas.microsoft.com/office/drawing/2014/main" id="{ECD63CF2-9B7A-5540-B932-E855AFEDE083}"/>
              </a:ext>
            </a:extLst>
          </p:cNvPr>
          <p:cNvSpPr>
            <a:spLocks noGrp="1"/>
          </p:cNvSpPr>
          <p:nvPr>
            <p:ph type="pic" sz="quarter" idx="19"/>
          </p:nvPr>
        </p:nvSpPr>
        <p:spPr>
          <a:xfrm>
            <a:off x="2548755" y="1392093"/>
            <a:ext cx="1998193"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4" name="Picture Placeholder 2">
            <a:extLst>
              <a:ext uri="{FF2B5EF4-FFF2-40B4-BE49-F238E27FC236}">
                <a16:creationId xmlns:a16="http://schemas.microsoft.com/office/drawing/2014/main" id="{603F27A0-034B-6B47-9E10-723A31FB8040}"/>
              </a:ext>
            </a:extLst>
          </p:cNvPr>
          <p:cNvSpPr>
            <a:spLocks noGrp="1"/>
          </p:cNvSpPr>
          <p:nvPr>
            <p:ph type="pic" sz="quarter" idx="20"/>
          </p:nvPr>
        </p:nvSpPr>
        <p:spPr>
          <a:xfrm>
            <a:off x="4698209" y="1392093"/>
            <a:ext cx="3042876"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5" name="Picture Placeholder 2">
            <a:extLst>
              <a:ext uri="{FF2B5EF4-FFF2-40B4-BE49-F238E27FC236}">
                <a16:creationId xmlns:a16="http://schemas.microsoft.com/office/drawing/2014/main" id="{F5D0093D-6723-6147-88F2-C1A1F4505633}"/>
              </a:ext>
            </a:extLst>
          </p:cNvPr>
          <p:cNvSpPr>
            <a:spLocks noGrp="1"/>
          </p:cNvSpPr>
          <p:nvPr>
            <p:ph type="pic" sz="quarter" idx="21"/>
          </p:nvPr>
        </p:nvSpPr>
        <p:spPr>
          <a:xfrm>
            <a:off x="277317" y="3500686"/>
            <a:ext cx="4269631" cy="1685089"/>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6" name="Picture Placeholder 2">
            <a:extLst>
              <a:ext uri="{FF2B5EF4-FFF2-40B4-BE49-F238E27FC236}">
                <a16:creationId xmlns:a16="http://schemas.microsoft.com/office/drawing/2014/main" id="{3D41565E-4696-014A-B1B8-A2D0562322BF}"/>
              </a:ext>
            </a:extLst>
          </p:cNvPr>
          <p:cNvSpPr>
            <a:spLocks noGrp="1"/>
          </p:cNvSpPr>
          <p:nvPr>
            <p:ph type="pic" sz="quarter" idx="22"/>
          </p:nvPr>
        </p:nvSpPr>
        <p:spPr>
          <a:xfrm>
            <a:off x="7892346" y="1379567"/>
            <a:ext cx="3143084"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7" name="Picture Placeholder 2">
            <a:extLst>
              <a:ext uri="{FF2B5EF4-FFF2-40B4-BE49-F238E27FC236}">
                <a16:creationId xmlns:a16="http://schemas.microsoft.com/office/drawing/2014/main" id="{29012709-89DF-1A4A-A50E-8C05F28A1E85}"/>
              </a:ext>
            </a:extLst>
          </p:cNvPr>
          <p:cNvSpPr>
            <a:spLocks noGrp="1"/>
          </p:cNvSpPr>
          <p:nvPr>
            <p:ph type="pic" sz="quarter" idx="23"/>
          </p:nvPr>
        </p:nvSpPr>
        <p:spPr>
          <a:xfrm>
            <a:off x="7905820" y="3451434"/>
            <a:ext cx="3129610" cy="173434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8" name="Picture Placeholder 2">
            <a:extLst>
              <a:ext uri="{FF2B5EF4-FFF2-40B4-BE49-F238E27FC236}">
                <a16:creationId xmlns:a16="http://schemas.microsoft.com/office/drawing/2014/main" id="{C1452633-FA75-0E4F-91D4-8A792C72FC56}"/>
              </a:ext>
            </a:extLst>
          </p:cNvPr>
          <p:cNvSpPr>
            <a:spLocks noGrp="1"/>
          </p:cNvSpPr>
          <p:nvPr>
            <p:ph type="pic" sz="quarter" idx="24"/>
          </p:nvPr>
        </p:nvSpPr>
        <p:spPr>
          <a:xfrm>
            <a:off x="11176061" y="1379567"/>
            <a:ext cx="1998193"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7" name="Rectangle 16">
            <a:extLst>
              <a:ext uri="{FF2B5EF4-FFF2-40B4-BE49-F238E27FC236}">
                <a16:creationId xmlns:a16="http://schemas.microsoft.com/office/drawing/2014/main" id="{4013FF8A-5BF2-A847-ABF4-8EDB4FAA00BB}"/>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5736CC02-28A1-3049-8809-3DFD9C47D1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1686636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Opps - Codes / Images top : Ruby">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261910" y="5478946"/>
            <a:ext cx="4030842" cy="433339"/>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252265" y="6047547"/>
            <a:ext cx="12859359" cy="117078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277318" y="1392094"/>
            <a:ext cx="2127680"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3" name="Picture Placeholder 2">
            <a:extLst>
              <a:ext uri="{FF2B5EF4-FFF2-40B4-BE49-F238E27FC236}">
                <a16:creationId xmlns:a16="http://schemas.microsoft.com/office/drawing/2014/main" id="{ECD63CF2-9B7A-5540-B932-E855AFEDE083}"/>
              </a:ext>
            </a:extLst>
          </p:cNvPr>
          <p:cNvSpPr>
            <a:spLocks noGrp="1"/>
          </p:cNvSpPr>
          <p:nvPr>
            <p:ph type="pic" sz="quarter" idx="19"/>
          </p:nvPr>
        </p:nvSpPr>
        <p:spPr>
          <a:xfrm>
            <a:off x="2548755" y="1392093"/>
            <a:ext cx="1998193"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4" name="Picture Placeholder 2">
            <a:extLst>
              <a:ext uri="{FF2B5EF4-FFF2-40B4-BE49-F238E27FC236}">
                <a16:creationId xmlns:a16="http://schemas.microsoft.com/office/drawing/2014/main" id="{603F27A0-034B-6B47-9E10-723A31FB8040}"/>
              </a:ext>
            </a:extLst>
          </p:cNvPr>
          <p:cNvSpPr>
            <a:spLocks noGrp="1"/>
          </p:cNvSpPr>
          <p:nvPr>
            <p:ph type="pic" sz="quarter" idx="20"/>
          </p:nvPr>
        </p:nvSpPr>
        <p:spPr>
          <a:xfrm>
            <a:off x="4698209" y="1392093"/>
            <a:ext cx="3042876"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5" name="Picture Placeholder 2">
            <a:extLst>
              <a:ext uri="{FF2B5EF4-FFF2-40B4-BE49-F238E27FC236}">
                <a16:creationId xmlns:a16="http://schemas.microsoft.com/office/drawing/2014/main" id="{F5D0093D-6723-6147-88F2-C1A1F4505633}"/>
              </a:ext>
            </a:extLst>
          </p:cNvPr>
          <p:cNvSpPr>
            <a:spLocks noGrp="1"/>
          </p:cNvSpPr>
          <p:nvPr>
            <p:ph type="pic" sz="quarter" idx="21"/>
          </p:nvPr>
        </p:nvSpPr>
        <p:spPr>
          <a:xfrm>
            <a:off x="277317" y="3500686"/>
            <a:ext cx="4269631" cy="1685089"/>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6" name="Picture Placeholder 2">
            <a:extLst>
              <a:ext uri="{FF2B5EF4-FFF2-40B4-BE49-F238E27FC236}">
                <a16:creationId xmlns:a16="http://schemas.microsoft.com/office/drawing/2014/main" id="{3D41565E-4696-014A-B1B8-A2D0562322BF}"/>
              </a:ext>
            </a:extLst>
          </p:cNvPr>
          <p:cNvSpPr>
            <a:spLocks noGrp="1"/>
          </p:cNvSpPr>
          <p:nvPr>
            <p:ph type="pic" sz="quarter" idx="22"/>
          </p:nvPr>
        </p:nvSpPr>
        <p:spPr>
          <a:xfrm>
            <a:off x="7892346" y="1379567"/>
            <a:ext cx="3143084"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7" name="Picture Placeholder 2">
            <a:extLst>
              <a:ext uri="{FF2B5EF4-FFF2-40B4-BE49-F238E27FC236}">
                <a16:creationId xmlns:a16="http://schemas.microsoft.com/office/drawing/2014/main" id="{29012709-89DF-1A4A-A50E-8C05F28A1E85}"/>
              </a:ext>
            </a:extLst>
          </p:cNvPr>
          <p:cNvSpPr>
            <a:spLocks noGrp="1"/>
          </p:cNvSpPr>
          <p:nvPr>
            <p:ph type="pic" sz="quarter" idx="23"/>
          </p:nvPr>
        </p:nvSpPr>
        <p:spPr>
          <a:xfrm>
            <a:off x="7905820" y="3451434"/>
            <a:ext cx="3129610" cy="173434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8" name="Picture Placeholder 2">
            <a:extLst>
              <a:ext uri="{FF2B5EF4-FFF2-40B4-BE49-F238E27FC236}">
                <a16:creationId xmlns:a16="http://schemas.microsoft.com/office/drawing/2014/main" id="{C1452633-FA75-0E4F-91D4-8A792C72FC56}"/>
              </a:ext>
            </a:extLst>
          </p:cNvPr>
          <p:cNvSpPr>
            <a:spLocks noGrp="1"/>
          </p:cNvSpPr>
          <p:nvPr>
            <p:ph type="pic" sz="quarter" idx="24"/>
          </p:nvPr>
        </p:nvSpPr>
        <p:spPr>
          <a:xfrm>
            <a:off x="11176061" y="1379567"/>
            <a:ext cx="1998193"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7" name="Rectangle 16">
            <a:extLst>
              <a:ext uri="{FF2B5EF4-FFF2-40B4-BE49-F238E27FC236}">
                <a16:creationId xmlns:a16="http://schemas.microsoft.com/office/drawing/2014/main" id="{729C7A90-D7B9-1A40-A0C1-30409D3A963C}"/>
              </a:ext>
            </a:extLst>
          </p:cNvPr>
          <p:cNvSpPr/>
          <p:nvPr userDrawn="1"/>
        </p:nvSpPr>
        <p:spPr>
          <a:xfrm>
            <a:off x="-4360" y="0"/>
            <a:ext cx="179984" cy="1397482"/>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B3F2A762-CAA0-8942-BD6E-243EAC61F1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69608845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Opps - Codes / Images top : Lim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261910" y="5478946"/>
            <a:ext cx="4030842" cy="433339"/>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252265" y="6047547"/>
            <a:ext cx="12859359" cy="117078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277318" y="1392094"/>
            <a:ext cx="2127680"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3" name="Picture Placeholder 2">
            <a:extLst>
              <a:ext uri="{FF2B5EF4-FFF2-40B4-BE49-F238E27FC236}">
                <a16:creationId xmlns:a16="http://schemas.microsoft.com/office/drawing/2014/main" id="{ECD63CF2-9B7A-5540-B932-E855AFEDE083}"/>
              </a:ext>
            </a:extLst>
          </p:cNvPr>
          <p:cNvSpPr>
            <a:spLocks noGrp="1"/>
          </p:cNvSpPr>
          <p:nvPr>
            <p:ph type="pic" sz="quarter" idx="19"/>
          </p:nvPr>
        </p:nvSpPr>
        <p:spPr>
          <a:xfrm>
            <a:off x="2548755" y="1392093"/>
            <a:ext cx="1998193"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4" name="Picture Placeholder 2">
            <a:extLst>
              <a:ext uri="{FF2B5EF4-FFF2-40B4-BE49-F238E27FC236}">
                <a16:creationId xmlns:a16="http://schemas.microsoft.com/office/drawing/2014/main" id="{603F27A0-034B-6B47-9E10-723A31FB8040}"/>
              </a:ext>
            </a:extLst>
          </p:cNvPr>
          <p:cNvSpPr>
            <a:spLocks noGrp="1"/>
          </p:cNvSpPr>
          <p:nvPr>
            <p:ph type="pic" sz="quarter" idx="20"/>
          </p:nvPr>
        </p:nvSpPr>
        <p:spPr>
          <a:xfrm>
            <a:off x="4698209" y="1392093"/>
            <a:ext cx="3042876"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5" name="Picture Placeholder 2">
            <a:extLst>
              <a:ext uri="{FF2B5EF4-FFF2-40B4-BE49-F238E27FC236}">
                <a16:creationId xmlns:a16="http://schemas.microsoft.com/office/drawing/2014/main" id="{F5D0093D-6723-6147-88F2-C1A1F4505633}"/>
              </a:ext>
            </a:extLst>
          </p:cNvPr>
          <p:cNvSpPr>
            <a:spLocks noGrp="1"/>
          </p:cNvSpPr>
          <p:nvPr>
            <p:ph type="pic" sz="quarter" idx="21"/>
          </p:nvPr>
        </p:nvSpPr>
        <p:spPr>
          <a:xfrm>
            <a:off x="277317" y="3500686"/>
            <a:ext cx="4269631" cy="1685089"/>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6" name="Picture Placeholder 2">
            <a:extLst>
              <a:ext uri="{FF2B5EF4-FFF2-40B4-BE49-F238E27FC236}">
                <a16:creationId xmlns:a16="http://schemas.microsoft.com/office/drawing/2014/main" id="{3D41565E-4696-014A-B1B8-A2D0562322BF}"/>
              </a:ext>
            </a:extLst>
          </p:cNvPr>
          <p:cNvSpPr>
            <a:spLocks noGrp="1"/>
          </p:cNvSpPr>
          <p:nvPr>
            <p:ph type="pic" sz="quarter" idx="22"/>
          </p:nvPr>
        </p:nvSpPr>
        <p:spPr>
          <a:xfrm>
            <a:off x="7892346" y="1379567"/>
            <a:ext cx="3143084"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7" name="Picture Placeholder 2">
            <a:extLst>
              <a:ext uri="{FF2B5EF4-FFF2-40B4-BE49-F238E27FC236}">
                <a16:creationId xmlns:a16="http://schemas.microsoft.com/office/drawing/2014/main" id="{29012709-89DF-1A4A-A50E-8C05F28A1E85}"/>
              </a:ext>
            </a:extLst>
          </p:cNvPr>
          <p:cNvSpPr>
            <a:spLocks noGrp="1"/>
          </p:cNvSpPr>
          <p:nvPr>
            <p:ph type="pic" sz="quarter" idx="23"/>
          </p:nvPr>
        </p:nvSpPr>
        <p:spPr>
          <a:xfrm>
            <a:off x="7905820" y="3451434"/>
            <a:ext cx="3129610" cy="173434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8" name="Picture Placeholder 2">
            <a:extLst>
              <a:ext uri="{FF2B5EF4-FFF2-40B4-BE49-F238E27FC236}">
                <a16:creationId xmlns:a16="http://schemas.microsoft.com/office/drawing/2014/main" id="{C1452633-FA75-0E4F-91D4-8A792C72FC56}"/>
              </a:ext>
            </a:extLst>
          </p:cNvPr>
          <p:cNvSpPr>
            <a:spLocks noGrp="1"/>
          </p:cNvSpPr>
          <p:nvPr>
            <p:ph type="pic" sz="quarter" idx="24"/>
          </p:nvPr>
        </p:nvSpPr>
        <p:spPr>
          <a:xfrm>
            <a:off x="11176061" y="1379567"/>
            <a:ext cx="1998193"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7" name="Rectangle 16">
            <a:extLst>
              <a:ext uri="{FF2B5EF4-FFF2-40B4-BE49-F238E27FC236}">
                <a16:creationId xmlns:a16="http://schemas.microsoft.com/office/drawing/2014/main" id="{6F128347-6C64-C74C-B3AD-0C570B161685}"/>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B144EEF0-C320-D84A-8F44-E39420ADE1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4747998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Opps - Codes / Images top : Teal">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261910" y="5478946"/>
            <a:ext cx="4030842" cy="433339"/>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252265" y="6047547"/>
            <a:ext cx="12859359" cy="117078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277318" y="1392094"/>
            <a:ext cx="2127680"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3" name="Picture Placeholder 2">
            <a:extLst>
              <a:ext uri="{FF2B5EF4-FFF2-40B4-BE49-F238E27FC236}">
                <a16:creationId xmlns:a16="http://schemas.microsoft.com/office/drawing/2014/main" id="{ECD63CF2-9B7A-5540-B932-E855AFEDE083}"/>
              </a:ext>
            </a:extLst>
          </p:cNvPr>
          <p:cNvSpPr>
            <a:spLocks noGrp="1"/>
          </p:cNvSpPr>
          <p:nvPr>
            <p:ph type="pic" sz="quarter" idx="19"/>
          </p:nvPr>
        </p:nvSpPr>
        <p:spPr>
          <a:xfrm>
            <a:off x="2548755" y="1392093"/>
            <a:ext cx="1998193"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4" name="Picture Placeholder 2">
            <a:extLst>
              <a:ext uri="{FF2B5EF4-FFF2-40B4-BE49-F238E27FC236}">
                <a16:creationId xmlns:a16="http://schemas.microsoft.com/office/drawing/2014/main" id="{603F27A0-034B-6B47-9E10-723A31FB8040}"/>
              </a:ext>
            </a:extLst>
          </p:cNvPr>
          <p:cNvSpPr>
            <a:spLocks noGrp="1"/>
          </p:cNvSpPr>
          <p:nvPr>
            <p:ph type="pic" sz="quarter" idx="20"/>
          </p:nvPr>
        </p:nvSpPr>
        <p:spPr>
          <a:xfrm>
            <a:off x="4698209" y="1392093"/>
            <a:ext cx="3042876"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5" name="Picture Placeholder 2">
            <a:extLst>
              <a:ext uri="{FF2B5EF4-FFF2-40B4-BE49-F238E27FC236}">
                <a16:creationId xmlns:a16="http://schemas.microsoft.com/office/drawing/2014/main" id="{F5D0093D-6723-6147-88F2-C1A1F4505633}"/>
              </a:ext>
            </a:extLst>
          </p:cNvPr>
          <p:cNvSpPr>
            <a:spLocks noGrp="1"/>
          </p:cNvSpPr>
          <p:nvPr>
            <p:ph type="pic" sz="quarter" idx="21"/>
          </p:nvPr>
        </p:nvSpPr>
        <p:spPr>
          <a:xfrm>
            <a:off x="277317" y="3500686"/>
            <a:ext cx="4269631" cy="1685089"/>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6" name="Picture Placeholder 2">
            <a:extLst>
              <a:ext uri="{FF2B5EF4-FFF2-40B4-BE49-F238E27FC236}">
                <a16:creationId xmlns:a16="http://schemas.microsoft.com/office/drawing/2014/main" id="{3D41565E-4696-014A-B1B8-A2D0562322BF}"/>
              </a:ext>
            </a:extLst>
          </p:cNvPr>
          <p:cNvSpPr>
            <a:spLocks noGrp="1"/>
          </p:cNvSpPr>
          <p:nvPr>
            <p:ph type="pic" sz="quarter" idx="22"/>
          </p:nvPr>
        </p:nvSpPr>
        <p:spPr>
          <a:xfrm>
            <a:off x="7892346" y="1379567"/>
            <a:ext cx="3143084"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7" name="Picture Placeholder 2">
            <a:extLst>
              <a:ext uri="{FF2B5EF4-FFF2-40B4-BE49-F238E27FC236}">
                <a16:creationId xmlns:a16="http://schemas.microsoft.com/office/drawing/2014/main" id="{29012709-89DF-1A4A-A50E-8C05F28A1E85}"/>
              </a:ext>
            </a:extLst>
          </p:cNvPr>
          <p:cNvSpPr>
            <a:spLocks noGrp="1"/>
          </p:cNvSpPr>
          <p:nvPr>
            <p:ph type="pic" sz="quarter" idx="23"/>
          </p:nvPr>
        </p:nvSpPr>
        <p:spPr>
          <a:xfrm>
            <a:off x="7905820" y="3451434"/>
            <a:ext cx="3129610" cy="173434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8" name="Picture Placeholder 2">
            <a:extLst>
              <a:ext uri="{FF2B5EF4-FFF2-40B4-BE49-F238E27FC236}">
                <a16:creationId xmlns:a16="http://schemas.microsoft.com/office/drawing/2014/main" id="{C1452633-FA75-0E4F-91D4-8A792C72FC56}"/>
              </a:ext>
            </a:extLst>
          </p:cNvPr>
          <p:cNvSpPr>
            <a:spLocks noGrp="1"/>
          </p:cNvSpPr>
          <p:nvPr>
            <p:ph type="pic" sz="quarter" idx="24"/>
          </p:nvPr>
        </p:nvSpPr>
        <p:spPr>
          <a:xfrm>
            <a:off x="11176061" y="1379567"/>
            <a:ext cx="1998193"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7" name="Rectangle 16">
            <a:extLst>
              <a:ext uri="{FF2B5EF4-FFF2-40B4-BE49-F238E27FC236}">
                <a16:creationId xmlns:a16="http://schemas.microsoft.com/office/drawing/2014/main" id="{4F03DE35-D060-C44F-95B9-728C7307BCE3}"/>
              </a:ext>
            </a:extLst>
          </p:cNvPr>
          <p:cNvSpPr/>
          <p:nvPr userDrawn="1"/>
        </p:nvSpPr>
        <p:spPr>
          <a:xfrm>
            <a:off x="-436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4C9256EE-8DB8-394E-A676-3DF367BEE9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7259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 Image / Text : Yellow">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04A569-E2E3-1742-BCB9-237DAA3E9A02}"/>
              </a:ext>
            </a:extLst>
          </p:cNvPr>
          <p:cNvSpPr>
            <a:spLocks noGrp="1"/>
          </p:cNvSpPr>
          <p:nvPr>
            <p:ph type="pic" sz="quarter" idx="10"/>
          </p:nvPr>
        </p:nvSpPr>
        <p:spPr>
          <a:xfrm>
            <a:off x="1" y="0"/>
            <a:ext cx="8278134"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13" name="Shape 44">
            <a:extLst>
              <a:ext uri="{FF2B5EF4-FFF2-40B4-BE49-F238E27FC236}">
                <a16:creationId xmlns:a16="http://schemas.microsoft.com/office/drawing/2014/main" id="{575D1736-1AE2-1542-BD2F-AC5052BD653B}"/>
              </a:ext>
            </a:extLst>
          </p:cNvPr>
          <p:cNvSpPr/>
          <p:nvPr userDrawn="1"/>
        </p:nvSpPr>
        <p:spPr>
          <a:xfrm>
            <a:off x="8278839" y="-3172"/>
            <a:ext cx="5172049" cy="7563356"/>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DC3BAA-DB32-B447-91CA-87A7FCA81124}"/>
              </a:ext>
            </a:extLst>
          </p:cNvPr>
          <p:cNvSpPr/>
          <p:nvPr userDrawn="1"/>
        </p:nvSpPr>
        <p:spPr>
          <a:xfrm>
            <a:off x="1545484" y="234575"/>
            <a:ext cx="2301143"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0" name="Text Placeholder 4">
            <a:extLst>
              <a:ext uri="{FF2B5EF4-FFF2-40B4-BE49-F238E27FC236}">
                <a16:creationId xmlns:a16="http://schemas.microsoft.com/office/drawing/2014/main" id="{0C373B78-9A56-6641-B920-8376E03372C3}"/>
              </a:ext>
            </a:extLst>
          </p:cNvPr>
          <p:cNvSpPr>
            <a:spLocks noGrp="1"/>
          </p:cNvSpPr>
          <p:nvPr>
            <p:ph type="body" sz="quarter" idx="12" hasCustomPrompt="1"/>
          </p:nvPr>
        </p:nvSpPr>
        <p:spPr>
          <a:xfrm>
            <a:off x="8826021" y="698533"/>
            <a:ext cx="4077685" cy="2060710"/>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1" name="Text Placeholder 4">
            <a:extLst>
              <a:ext uri="{FF2B5EF4-FFF2-40B4-BE49-F238E27FC236}">
                <a16:creationId xmlns:a16="http://schemas.microsoft.com/office/drawing/2014/main" id="{2FAF3527-481E-C148-84CD-1DE8E775A320}"/>
              </a:ext>
            </a:extLst>
          </p:cNvPr>
          <p:cNvSpPr>
            <a:spLocks noGrp="1"/>
          </p:cNvSpPr>
          <p:nvPr>
            <p:ph type="body" sz="quarter" idx="13" hasCustomPrompt="1"/>
          </p:nvPr>
        </p:nvSpPr>
        <p:spPr>
          <a:xfrm>
            <a:off x="8996432" y="5118352"/>
            <a:ext cx="3907274" cy="1585734"/>
          </a:xfrm>
          <a:prstGeom prst="rect">
            <a:avLst/>
          </a:prstGeom>
        </p:spPr>
        <p:txBody>
          <a:bodyPr lIns="0" anchor="b"/>
          <a:lstStyle>
            <a:lvl1pPr marL="13998" indent="-13998">
              <a:buNone/>
              <a:tabLst/>
              <a:defRPr sz="3600" b="1" i="0" baseline="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a:t>
            </a:r>
          </a:p>
        </p:txBody>
      </p:sp>
      <p:pic>
        <p:nvPicPr>
          <p:cNvPr id="7" name="Graphic 6">
            <a:extLst>
              <a:ext uri="{FF2B5EF4-FFF2-40B4-BE49-F238E27FC236}">
                <a16:creationId xmlns:a16="http://schemas.microsoft.com/office/drawing/2014/main" id="{A2976BD2-8FA3-CA4A-9A9B-5E799FA7C56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820089" y="4515167"/>
            <a:ext cx="322431" cy="311784"/>
          </a:xfrm>
          <a:prstGeom prst="rect">
            <a:avLst/>
          </a:prstGeom>
        </p:spPr>
      </p:pic>
      <p:pic>
        <p:nvPicPr>
          <p:cNvPr id="8" name="Graphic 7">
            <a:extLst>
              <a:ext uri="{FF2B5EF4-FFF2-40B4-BE49-F238E27FC236}">
                <a16:creationId xmlns:a16="http://schemas.microsoft.com/office/drawing/2014/main" id="{30B0B78A-A319-494A-A86B-F773FFCF63D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8679324" y="6721610"/>
            <a:ext cx="322431" cy="311784"/>
          </a:xfrm>
          <a:prstGeom prst="rect">
            <a:avLst/>
          </a:prstGeom>
        </p:spPr>
      </p:pic>
    </p:spTree>
    <p:extLst>
      <p:ext uri="{BB962C8B-B14F-4D97-AF65-F5344CB8AC3E}">
        <p14:creationId xmlns:p14="http://schemas.microsoft.com/office/powerpoint/2010/main" val="19970823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Opps - Codes / Images top :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261910" y="5478946"/>
            <a:ext cx="4030842" cy="433339"/>
          </a:xfrm>
          <a:prstGeom prst="rect">
            <a:avLst/>
          </a:prstGeom>
        </p:spPr>
        <p:txBody>
          <a:bodyPr lIns="0"/>
          <a:lstStyle>
            <a:lvl1pPr marL="13998" indent="-13998">
              <a:buNone/>
              <a:tabLst/>
              <a:defRPr sz="18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252265" y="6047547"/>
            <a:ext cx="12859359" cy="117078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277318" y="1392094"/>
            <a:ext cx="2127680"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3" name="Picture Placeholder 2">
            <a:extLst>
              <a:ext uri="{FF2B5EF4-FFF2-40B4-BE49-F238E27FC236}">
                <a16:creationId xmlns:a16="http://schemas.microsoft.com/office/drawing/2014/main" id="{ECD63CF2-9B7A-5540-B932-E855AFEDE083}"/>
              </a:ext>
            </a:extLst>
          </p:cNvPr>
          <p:cNvSpPr>
            <a:spLocks noGrp="1"/>
          </p:cNvSpPr>
          <p:nvPr>
            <p:ph type="pic" sz="quarter" idx="19"/>
          </p:nvPr>
        </p:nvSpPr>
        <p:spPr>
          <a:xfrm>
            <a:off x="2548755" y="1392093"/>
            <a:ext cx="1998193"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4" name="Picture Placeholder 2">
            <a:extLst>
              <a:ext uri="{FF2B5EF4-FFF2-40B4-BE49-F238E27FC236}">
                <a16:creationId xmlns:a16="http://schemas.microsoft.com/office/drawing/2014/main" id="{603F27A0-034B-6B47-9E10-723A31FB8040}"/>
              </a:ext>
            </a:extLst>
          </p:cNvPr>
          <p:cNvSpPr>
            <a:spLocks noGrp="1"/>
          </p:cNvSpPr>
          <p:nvPr>
            <p:ph type="pic" sz="quarter" idx="20"/>
          </p:nvPr>
        </p:nvSpPr>
        <p:spPr>
          <a:xfrm>
            <a:off x="4698209" y="1392093"/>
            <a:ext cx="3042876"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5" name="Picture Placeholder 2">
            <a:extLst>
              <a:ext uri="{FF2B5EF4-FFF2-40B4-BE49-F238E27FC236}">
                <a16:creationId xmlns:a16="http://schemas.microsoft.com/office/drawing/2014/main" id="{F5D0093D-6723-6147-88F2-C1A1F4505633}"/>
              </a:ext>
            </a:extLst>
          </p:cNvPr>
          <p:cNvSpPr>
            <a:spLocks noGrp="1"/>
          </p:cNvSpPr>
          <p:nvPr>
            <p:ph type="pic" sz="quarter" idx="21"/>
          </p:nvPr>
        </p:nvSpPr>
        <p:spPr>
          <a:xfrm>
            <a:off x="277317" y="3500686"/>
            <a:ext cx="4269631" cy="1685089"/>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6" name="Picture Placeholder 2">
            <a:extLst>
              <a:ext uri="{FF2B5EF4-FFF2-40B4-BE49-F238E27FC236}">
                <a16:creationId xmlns:a16="http://schemas.microsoft.com/office/drawing/2014/main" id="{3D41565E-4696-014A-B1B8-A2D0562322BF}"/>
              </a:ext>
            </a:extLst>
          </p:cNvPr>
          <p:cNvSpPr>
            <a:spLocks noGrp="1"/>
          </p:cNvSpPr>
          <p:nvPr>
            <p:ph type="pic" sz="quarter" idx="22"/>
          </p:nvPr>
        </p:nvSpPr>
        <p:spPr>
          <a:xfrm>
            <a:off x="7892346" y="1379567"/>
            <a:ext cx="3143084" cy="1964882"/>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7" name="Picture Placeholder 2">
            <a:extLst>
              <a:ext uri="{FF2B5EF4-FFF2-40B4-BE49-F238E27FC236}">
                <a16:creationId xmlns:a16="http://schemas.microsoft.com/office/drawing/2014/main" id="{29012709-89DF-1A4A-A50E-8C05F28A1E85}"/>
              </a:ext>
            </a:extLst>
          </p:cNvPr>
          <p:cNvSpPr>
            <a:spLocks noGrp="1"/>
          </p:cNvSpPr>
          <p:nvPr>
            <p:ph type="pic" sz="quarter" idx="23"/>
          </p:nvPr>
        </p:nvSpPr>
        <p:spPr>
          <a:xfrm>
            <a:off x="7905820" y="3451434"/>
            <a:ext cx="3129610" cy="1734341"/>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28" name="Picture Placeholder 2">
            <a:extLst>
              <a:ext uri="{FF2B5EF4-FFF2-40B4-BE49-F238E27FC236}">
                <a16:creationId xmlns:a16="http://schemas.microsoft.com/office/drawing/2014/main" id="{C1452633-FA75-0E4F-91D4-8A792C72FC56}"/>
              </a:ext>
            </a:extLst>
          </p:cNvPr>
          <p:cNvSpPr>
            <a:spLocks noGrp="1"/>
          </p:cNvSpPr>
          <p:nvPr>
            <p:ph type="pic" sz="quarter" idx="24"/>
          </p:nvPr>
        </p:nvSpPr>
        <p:spPr>
          <a:xfrm>
            <a:off x="11176061" y="1379567"/>
            <a:ext cx="1998193" cy="3806208"/>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17" name="Rectangle 16">
            <a:extLst>
              <a:ext uri="{FF2B5EF4-FFF2-40B4-BE49-F238E27FC236}">
                <a16:creationId xmlns:a16="http://schemas.microsoft.com/office/drawing/2014/main" id="{4AD5C166-633F-CF4F-A087-C4C09ABD9FEB}"/>
              </a:ext>
            </a:extLst>
          </p:cNvPr>
          <p:cNvSpPr/>
          <p:nvPr userDrawn="1"/>
        </p:nvSpPr>
        <p:spPr>
          <a:xfrm>
            <a:off x="-4360" y="0"/>
            <a:ext cx="179984" cy="1397482"/>
          </a:xfrm>
          <a:prstGeom prst="rect">
            <a:avLst/>
          </a:prstGeom>
          <a:solidFill>
            <a:schemeClr val="accent6"/>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644522C0-B328-794E-B53B-999C6D0827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3176070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Quotes / 3 x Boxes">
    <p:spTree>
      <p:nvGrpSpPr>
        <p:cNvPr id="1" name=""/>
        <p:cNvGrpSpPr/>
        <p:nvPr/>
      </p:nvGrpSpPr>
      <p:grpSpPr>
        <a:xfrm>
          <a:off x="0" y="0"/>
          <a:ext cx="0" cy="0"/>
          <a:chOff x="0" y="0"/>
          <a:chExt cx="0" cy="0"/>
        </a:xfrm>
      </p:grpSpPr>
      <p:sp>
        <p:nvSpPr>
          <p:cNvPr id="13" name="Shape 44">
            <a:extLst>
              <a:ext uri="{FF2B5EF4-FFF2-40B4-BE49-F238E27FC236}">
                <a16:creationId xmlns:a16="http://schemas.microsoft.com/office/drawing/2014/main" id="{5A0925E6-548D-5747-BEDC-6BB5792669AD}"/>
              </a:ext>
            </a:extLst>
          </p:cNvPr>
          <p:cNvSpPr/>
          <p:nvPr userDrawn="1"/>
        </p:nvSpPr>
        <p:spPr>
          <a:xfrm>
            <a:off x="8078563" y="4143076"/>
            <a:ext cx="5367388" cy="3430368"/>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Shape 44">
            <a:extLst>
              <a:ext uri="{FF2B5EF4-FFF2-40B4-BE49-F238E27FC236}">
                <a16:creationId xmlns:a16="http://schemas.microsoft.com/office/drawing/2014/main" id="{2B61B7E2-563A-A842-B571-DDFAC6F2FA95}"/>
              </a:ext>
            </a:extLst>
          </p:cNvPr>
          <p:cNvSpPr/>
          <p:nvPr userDrawn="1"/>
        </p:nvSpPr>
        <p:spPr>
          <a:xfrm>
            <a:off x="7765" y="-1454"/>
            <a:ext cx="13430422" cy="4144530"/>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Slide Number Placeholder 1">
            <a:extLst>
              <a:ext uri="{FF2B5EF4-FFF2-40B4-BE49-F238E27FC236}">
                <a16:creationId xmlns:a16="http://schemas.microsoft.com/office/drawing/2014/main" id="{E77A7999-AB45-194A-AD7A-5FA16D214811}"/>
              </a:ext>
            </a:extLst>
          </p:cNvPr>
          <p:cNvSpPr txBox="1">
            <a:spLocks/>
          </p:cNvSpPr>
          <p:nvPr userDrawn="1"/>
        </p:nvSpPr>
        <p:spPr>
          <a:xfrm>
            <a:off x="11704245" y="178643"/>
            <a:ext cx="179697" cy="180004"/>
          </a:xfrm>
          <a:prstGeom prst="rect">
            <a:avLst/>
          </a:prstGeom>
        </p:spPr>
        <p:txBody>
          <a:bodyPr lIns="0" tIns="0" rIns="0" bIns="0" anchor="ctr" anchorCtr="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07852" rtl="0" eaLnBrk="1" fontAlgn="auto" latinLnBrk="0" hangingPunct="1">
              <a:lnSpc>
                <a:spcPct val="100000"/>
              </a:lnSpc>
              <a:spcBef>
                <a:spcPts val="0"/>
              </a:spcBef>
              <a:spcAft>
                <a:spcPts val="0"/>
              </a:spcAft>
              <a:buClrTx/>
              <a:buSzTx/>
              <a:buFontTx/>
              <a:buNone/>
              <a:tabLst/>
              <a:defRPr/>
            </a:pPr>
            <a:r>
              <a:rPr kumimoji="0" lang="en-US" sz="1102" b="1" i="0" u="none" strike="noStrike" kern="1200" cap="none" spc="0" normalizeH="0" baseline="0" noProof="0" dirty="0">
                <a:ln>
                  <a:noFill/>
                </a:ln>
                <a:solidFill>
                  <a:srgbClr val="000000"/>
                </a:solidFill>
                <a:effectLst/>
                <a:uLnTx/>
                <a:uFillTx/>
                <a:latin typeface="Arial Nova"/>
                <a:ea typeface="+mn-ea"/>
                <a:cs typeface="+mn-cs"/>
              </a:rPr>
              <a:t>•</a:t>
            </a:r>
          </a:p>
        </p:txBody>
      </p:sp>
      <p:pic>
        <p:nvPicPr>
          <p:cNvPr id="38" name="Graphic 37">
            <a:extLst>
              <a:ext uri="{FF2B5EF4-FFF2-40B4-BE49-F238E27FC236}">
                <a16:creationId xmlns:a16="http://schemas.microsoft.com/office/drawing/2014/main" id="{3E54E2A7-B2F3-174E-8873-D51BAD28DD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454"/>
            <a:ext cx="2059761" cy="2059950"/>
          </a:xfrm>
          <a:prstGeom prst="rect">
            <a:avLst/>
          </a:prstGeom>
        </p:spPr>
      </p:pic>
      <p:sp>
        <p:nvSpPr>
          <p:cNvPr id="45" name="Text Placeholder 3">
            <a:extLst>
              <a:ext uri="{FF2B5EF4-FFF2-40B4-BE49-F238E27FC236}">
                <a16:creationId xmlns:a16="http://schemas.microsoft.com/office/drawing/2014/main" id="{8F34AF7A-043E-9E4D-85E4-7264D0B6451A}"/>
              </a:ext>
            </a:extLst>
          </p:cNvPr>
          <p:cNvSpPr>
            <a:spLocks noGrp="1"/>
          </p:cNvSpPr>
          <p:nvPr>
            <p:ph type="body" sz="quarter" idx="13" hasCustomPrompt="1"/>
          </p:nvPr>
        </p:nvSpPr>
        <p:spPr>
          <a:xfrm>
            <a:off x="1097156" y="4889506"/>
            <a:ext cx="4884297" cy="1840207"/>
          </a:xfrm>
          <a:prstGeom prst="rect">
            <a:avLst/>
          </a:prstGeom>
        </p:spPr>
        <p:txBody>
          <a:bodyPr lIns="0"/>
          <a:lstStyle>
            <a:lvl1pPr marL="20997" indent="-20997">
              <a:buFont typeface="Arial" panose="020B0604020202020204" pitchFamily="34" charset="0"/>
              <a:buNone/>
              <a:tabLst/>
              <a:defRPr sz="2204" b="0" i="1">
                <a:latin typeface="Arial Nova" panose="020B0504020202020204" pitchFamily="34" charset="0"/>
              </a:defRPr>
            </a:lvl1pPr>
          </a:lstStyle>
          <a:p>
            <a:pPr lvl="0"/>
            <a:r>
              <a:rPr lang="en-GB" dirty="0"/>
              <a:t>Click to edit master text styles</a:t>
            </a:r>
          </a:p>
        </p:txBody>
      </p:sp>
      <p:sp>
        <p:nvSpPr>
          <p:cNvPr id="47" name="Text Placeholder 3">
            <a:extLst>
              <a:ext uri="{FF2B5EF4-FFF2-40B4-BE49-F238E27FC236}">
                <a16:creationId xmlns:a16="http://schemas.microsoft.com/office/drawing/2014/main" id="{7E1B57B6-08EF-364C-A0D2-8DE0F5A4DEF9}"/>
              </a:ext>
            </a:extLst>
          </p:cNvPr>
          <p:cNvSpPr>
            <a:spLocks noGrp="1"/>
          </p:cNvSpPr>
          <p:nvPr>
            <p:ph type="body" sz="quarter" idx="14" hasCustomPrompt="1"/>
          </p:nvPr>
        </p:nvSpPr>
        <p:spPr>
          <a:xfrm>
            <a:off x="8685945" y="4926165"/>
            <a:ext cx="4394379" cy="1840207"/>
          </a:xfrm>
          <a:prstGeom prst="rect">
            <a:avLst/>
          </a:prstGeom>
        </p:spPr>
        <p:txBody>
          <a:bodyPr lIns="0"/>
          <a:lstStyle>
            <a:lvl1pPr marL="20997" indent="-20997" algn="ctr">
              <a:buFont typeface="Arial" panose="020B0604020202020204" pitchFamily="34" charset="0"/>
              <a:buNone/>
              <a:tabLst/>
              <a:defRPr sz="1800" b="1" i="0">
                <a:latin typeface="Arial Nova" panose="020B0504020202020204" pitchFamily="34" charset="0"/>
              </a:defRPr>
            </a:lvl1pPr>
          </a:lstStyle>
          <a:p>
            <a:pPr lvl="0"/>
            <a:r>
              <a:rPr lang="en-GB" dirty="0"/>
              <a:t>Click to edit master text styles</a:t>
            </a:r>
          </a:p>
        </p:txBody>
      </p:sp>
      <p:sp>
        <p:nvSpPr>
          <p:cNvPr id="49" name="Text Placeholder 9">
            <a:extLst>
              <a:ext uri="{FF2B5EF4-FFF2-40B4-BE49-F238E27FC236}">
                <a16:creationId xmlns:a16="http://schemas.microsoft.com/office/drawing/2014/main" id="{E7372155-477E-9941-98B2-C4F6C25D25E4}"/>
              </a:ext>
            </a:extLst>
          </p:cNvPr>
          <p:cNvSpPr>
            <a:spLocks noGrp="1"/>
          </p:cNvSpPr>
          <p:nvPr>
            <p:ph type="body" sz="quarter" idx="10"/>
          </p:nvPr>
        </p:nvSpPr>
        <p:spPr>
          <a:xfrm>
            <a:off x="2314938" y="722720"/>
            <a:ext cx="8808312" cy="2633645"/>
          </a:xfrm>
          <a:prstGeom prst="rect">
            <a:avLst/>
          </a:prstGeom>
        </p:spPr>
        <p:txBody>
          <a:bodyPr/>
          <a:lstStyle>
            <a:lvl1pPr algn="ctr">
              <a:buNone/>
              <a:defRPr sz="5400" b="1" i="0">
                <a:solidFill>
                  <a:schemeClr val="bg2"/>
                </a:solidFill>
                <a:latin typeface="Arial Nova" panose="020B0504020202020204" pitchFamily="34" charset="0"/>
              </a:defRPr>
            </a:lvl1pPr>
            <a:lvl2pPr algn="ctr">
              <a:buFont typeface="Arial" panose="020B0604020202020204" pitchFamily="34" charset="0"/>
              <a:buNone/>
              <a:defRPr sz="5291">
                <a:solidFill>
                  <a:schemeClr val="bg2"/>
                </a:solidFill>
              </a:defRPr>
            </a:lvl2pPr>
            <a:lvl3pPr>
              <a:defRPr sz="5291">
                <a:solidFill>
                  <a:schemeClr val="bg2"/>
                </a:solidFill>
              </a:defRPr>
            </a:lvl3pPr>
            <a:lvl4pPr>
              <a:defRPr sz="5291">
                <a:solidFill>
                  <a:schemeClr val="bg2"/>
                </a:solidFill>
              </a:defRPr>
            </a:lvl4pPr>
            <a:lvl5pPr>
              <a:defRPr sz="5291">
                <a:solidFill>
                  <a:schemeClr val="bg2"/>
                </a:solidFill>
              </a:defRPr>
            </a:lvl5pPr>
          </a:lstStyle>
          <a:p>
            <a:pPr lvl="0"/>
            <a:r>
              <a:rPr lang="en-GB" dirty="0"/>
              <a:t>Click to edit Master text styles</a:t>
            </a:r>
          </a:p>
        </p:txBody>
      </p:sp>
      <p:sp>
        <p:nvSpPr>
          <p:cNvPr id="15" name="Text Placeholder 3">
            <a:extLst>
              <a:ext uri="{FF2B5EF4-FFF2-40B4-BE49-F238E27FC236}">
                <a16:creationId xmlns:a16="http://schemas.microsoft.com/office/drawing/2014/main" id="{E855E66F-8DEC-6544-BAF1-F7C067750087}"/>
              </a:ext>
            </a:extLst>
          </p:cNvPr>
          <p:cNvSpPr>
            <a:spLocks noGrp="1"/>
          </p:cNvSpPr>
          <p:nvPr>
            <p:ph type="body" sz="quarter" idx="15" hasCustomPrompt="1"/>
          </p:nvPr>
        </p:nvSpPr>
        <p:spPr>
          <a:xfrm>
            <a:off x="1097155" y="6836955"/>
            <a:ext cx="4884298" cy="430698"/>
          </a:xfrm>
          <a:prstGeom prst="rect">
            <a:avLst/>
          </a:prstGeom>
        </p:spPr>
        <p:txBody>
          <a:bodyPr lIns="0"/>
          <a:lstStyle>
            <a:lvl1pPr marL="20997" indent="-20997">
              <a:buFont typeface="Arial" panose="020B0604020202020204" pitchFamily="34" charset="0"/>
              <a:buNone/>
              <a:tabLst/>
              <a:defRPr sz="1300" b="1" i="0">
                <a:latin typeface="Arial Nova" panose="020B0504020202020204" pitchFamily="34" charset="0"/>
              </a:defRPr>
            </a:lvl1pPr>
          </a:lstStyle>
          <a:p>
            <a:pPr lvl="0"/>
            <a:r>
              <a:rPr lang="en-GB" dirty="0"/>
              <a:t>Click to edit master text styles</a:t>
            </a:r>
          </a:p>
        </p:txBody>
      </p:sp>
      <p:sp>
        <p:nvSpPr>
          <p:cNvPr id="16" name="Text Placeholder 3">
            <a:extLst>
              <a:ext uri="{FF2B5EF4-FFF2-40B4-BE49-F238E27FC236}">
                <a16:creationId xmlns:a16="http://schemas.microsoft.com/office/drawing/2014/main" id="{78A4AB33-54E3-B545-8911-529CB9C144AC}"/>
              </a:ext>
            </a:extLst>
          </p:cNvPr>
          <p:cNvSpPr>
            <a:spLocks noGrp="1"/>
          </p:cNvSpPr>
          <p:nvPr>
            <p:ph type="body" sz="quarter" idx="16" hasCustomPrompt="1"/>
          </p:nvPr>
        </p:nvSpPr>
        <p:spPr>
          <a:xfrm>
            <a:off x="8681101" y="6836955"/>
            <a:ext cx="4394379" cy="430698"/>
          </a:xfrm>
          <a:prstGeom prst="rect">
            <a:avLst/>
          </a:prstGeom>
        </p:spPr>
        <p:txBody>
          <a:bodyPr lIns="0"/>
          <a:lstStyle>
            <a:lvl1pPr marL="20997" indent="-20997" algn="ctr">
              <a:buFont typeface="Arial" panose="020B0604020202020204" pitchFamily="34" charset="0"/>
              <a:buNone/>
              <a:tabLst/>
              <a:defRPr sz="1300" b="1" i="0">
                <a:latin typeface="Arial Nova" panose="020B05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266339718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Quotes / 4 x Boxes">
    <p:spTree>
      <p:nvGrpSpPr>
        <p:cNvPr id="1" name=""/>
        <p:cNvGrpSpPr/>
        <p:nvPr/>
      </p:nvGrpSpPr>
      <p:grpSpPr>
        <a:xfrm>
          <a:off x="0" y="0"/>
          <a:ext cx="0" cy="0"/>
          <a:chOff x="0" y="0"/>
          <a:chExt cx="0" cy="0"/>
        </a:xfrm>
      </p:grpSpPr>
      <p:sp>
        <p:nvSpPr>
          <p:cNvPr id="17" name="Shape 44">
            <a:extLst>
              <a:ext uri="{FF2B5EF4-FFF2-40B4-BE49-F238E27FC236}">
                <a16:creationId xmlns:a16="http://schemas.microsoft.com/office/drawing/2014/main" id="{64F99C21-8CCC-ED45-9473-B96AE3B7E179}"/>
              </a:ext>
            </a:extLst>
          </p:cNvPr>
          <p:cNvSpPr/>
          <p:nvPr userDrawn="1"/>
        </p:nvSpPr>
        <p:spPr>
          <a:xfrm>
            <a:off x="3288" y="4155121"/>
            <a:ext cx="4394379" cy="3430368"/>
          </a:xfrm>
          <a:prstGeom prst="rect">
            <a:avLst/>
          </a:prstGeom>
          <a:solidFill>
            <a:schemeClr val="tx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Shape 44">
            <a:extLst>
              <a:ext uri="{FF2B5EF4-FFF2-40B4-BE49-F238E27FC236}">
                <a16:creationId xmlns:a16="http://schemas.microsoft.com/office/drawing/2014/main" id="{2702F2B7-9800-2D47-BE27-C3B5169E12FB}"/>
              </a:ext>
            </a:extLst>
          </p:cNvPr>
          <p:cNvSpPr/>
          <p:nvPr userDrawn="1"/>
        </p:nvSpPr>
        <p:spPr>
          <a:xfrm>
            <a:off x="9036043" y="4143076"/>
            <a:ext cx="4394379" cy="3430368"/>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Shape 44">
            <a:extLst>
              <a:ext uri="{FF2B5EF4-FFF2-40B4-BE49-F238E27FC236}">
                <a16:creationId xmlns:a16="http://schemas.microsoft.com/office/drawing/2014/main" id="{F85AB045-6065-5942-BA2C-17DBAD4C857D}"/>
              </a:ext>
            </a:extLst>
          </p:cNvPr>
          <p:cNvSpPr/>
          <p:nvPr userDrawn="1"/>
        </p:nvSpPr>
        <p:spPr>
          <a:xfrm>
            <a:off x="7765" y="-1454"/>
            <a:ext cx="13430422" cy="4144530"/>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Slide Number Placeholder 1">
            <a:extLst>
              <a:ext uri="{FF2B5EF4-FFF2-40B4-BE49-F238E27FC236}">
                <a16:creationId xmlns:a16="http://schemas.microsoft.com/office/drawing/2014/main" id="{E77A7999-AB45-194A-AD7A-5FA16D214811}"/>
              </a:ext>
            </a:extLst>
          </p:cNvPr>
          <p:cNvSpPr txBox="1">
            <a:spLocks/>
          </p:cNvSpPr>
          <p:nvPr userDrawn="1"/>
        </p:nvSpPr>
        <p:spPr>
          <a:xfrm>
            <a:off x="11704245" y="178643"/>
            <a:ext cx="179697" cy="180004"/>
          </a:xfrm>
          <a:prstGeom prst="rect">
            <a:avLst/>
          </a:prstGeom>
        </p:spPr>
        <p:txBody>
          <a:bodyPr lIns="0" tIns="0" rIns="0" bIns="0" anchor="ctr" anchorCtr="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07852" rtl="0" eaLnBrk="1" fontAlgn="auto" latinLnBrk="0" hangingPunct="1">
              <a:lnSpc>
                <a:spcPct val="100000"/>
              </a:lnSpc>
              <a:spcBef>
                <a:spcPts val="0"/>
              </a:spcBef>
              <a:spcAft>
                <a:spcPts val="0"/>
              </a:spcAft>
              <a:buClrTx/>
              <a:buSzTx/>
              <a:buFontTx/>
              <a:buNone/>
              <a:tabLst/>
              <a:defRPr/>
            </a:pPr>
            <a:r>
              <a:rPr kumimoji="0" lang="en-US" sz="1102" b="1" i="0" u="none" strike="noStrike" kern="1200" cap="none" spc="0" normalizeH="0" baseline="0" noProof="0" dirty="0">
                <a:ln>
                  <a:noFill/>
                </a:ln>
                <a:solidFill>
                  <a:srgbClr val="000000"/>
                </a:solidFill>
                <a:effectLst/>
                <a:uLnTx/>
                <a:uFillTx/>
                <a:latin typeface="Arial Nova"/>
                <a:ea typeface="+mn-ea"/>
                <a:cs typeface="+mn-cs"/>
              </a:rPr>
              <a:t>•</a:t>
            </a:r>
          </a:p>
        </p:txBody>
      </p:sp>
      <p:pic>
        <p:nvPicPr>
          <p:cNvPr id="38" name="Graphic 37">
            <a:extLst>
              <a:ext uri="{FF2B5EF4-FFF2-40B4-BE49-F238E27FC236}">
                <a16:creationId xmlns:a16="http://schemas.microsoft.com/office/drawing/2014/main" id="{3E54E2A7-B2F3-174E-8873-D51BAD28DD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454"/>
            <a:ext cx="2059761" cy="2059950"/>
          </a:xfrm>
          <a:prstGeom prst="rect">
            <a:avLst/>
          </a:prstGeom>
        </p:spPr>
      </p:pic>
      <p:sp>
        <p:nvSpPr>
          <p:cNvPr id="10" name="Text Placeholder 9">
            <a:extLst>
              <a:ext uri="{FF2B5EF4-FFF2-40B4-BE49-F238E27FC236}">
                <a16:creationId xmlns:a16="http://schemas.microsoft.com/office/drawing/2014/main" id="{57BD9189-3D28-5541-8564-D68DDE850DB6}"/>
              </a:ext>
            </a:extLst>
          </p:cNvPr>
          <p:cNvSpPr>
            <a:spLocks noGrp="1"/>
          </p:cNvSpPr>
          <p:nvPr>
            <p:ph type="body" sz="quarter" idx="10"/>
          </p:nvPr>
        </p:nvSpPr>
        <p:spPr>
          <a:xfrm>
            <a:off x="2314938" y="722720"/>
            <a:ext cx="8808312" cy="2633645"/>
          </a:xfrm>
          <a:prstGeom prst="rect">
            <a:avLst/>
          </a:prstGeom>
        </p:spPr>
        <p:txBody>
          <a:bodyPr/>
          <a:lstStyle>
            <a:lvl1pPr algn="ctr">
              <a:buNone/>
              <a:defRPr sz="4400" b="1" i="0">
                <a:solidFill>
                  <a:schemeClr val="bg2"/>
                </a:solidFill>
                <a:latin typeface="Arial Nova" panose="020B0504020202020204" pitchFamily="34" charset="0"/>
              </a:defRPr>
            </a:lvl1pPr>
            <a:lvl2pPr algn="ctr">
              <a:buFont typeface="Arial" panose="020B0604020202020204" pitchFamily="34" charset="0"/>
              <a:buNone/>
              <a:defRPr sz="5291">
                <a:solidFill>
                  <a:schemeClr val="bg2"/>
                </a:solidFill>
              </a:defRPr>
            </a:lvl2pPr>
            <a:lvl3pPr>
              <a:defRPr sz="5291">
                <a:solidFill>
                  <a:schemeClr val="bg2"/>
                </a:solidFill>
              </a:defRPr>
            </a:lvl3pPr>
            <a:lvl4pPr>
              <a:defRPr sz="5291">
                <a:solidFill>
                  <a:schemeClr val="bg2"/>
                </a:solidFill>
              </a:defRPr>
            </a:lvl4pPr>
            <a:lvl5pPr>
              <a:defRPr sz="5291">
                <a:solidFill>
                  <a:schemeClr val="bg2"/>
                </a:solidFill>
              </a:defRPr>
            </a:lvl5pPr>
          </a:lstStyle>
          <a:p>
            <a:pPr lvl="0"/>
            <a:r>
              <a:rPr lang="en-GB" dirty="0"/>
              <a:t>Click to edit Master text styles</a:t>
            </a:r>
          </a:p>
        </p:txBody>
      </p:sp>
      <p:sp>
        <p:nvSpPr>
          <p:cNvPr id="45" name="Text Placeholder 3">
            <a:extLst>
              <a:ext uri="{FF2B5EF4-FFF2-40B4-BE49-F238E27FC236}">
                <a16:creationId xmlns:a16="http://schemas.microsoft.com/office/drawing/2014/main" id="{8F34AF7A-043E-9E4D-85E4-7264D0B6451A}"/>
              </a:ext>
            </a:extLst>
          </p:cNvPr>
          <p:cNvSpPr>
            <a:spLocks noGrp="1"/>
          </p:cNvSpPr>
          <p:nvPr>
            <p:ph type="body" sz="quarter" idx="13" hasCustomPrompt="1"/>
          </p:nvPr>
        </p:nvSpPr>
        <p:spPr>
          <a:xfrm>
            <a:off x="4661372" y="4889506"/>
            <a:ext cx="3855489" cy="1840207"/>
          </a:xfrm>
          <a:prstGeom prst="rect">
            <a:avLst/>
          </a:prstGeom>
        </p:spPr>
        <p:txBody>
          <a:bodyPr lIns="0"/>
          <a:lstStyle>
            <a:lvl1pPr marL="20997" indent="-20997">
              <a:buFont typeface="Arial" panose="020B0604020202020204" pitchFamily="34" charset="0"/>
              <a:buNone/>
              <a:tabLst/>
              <a:defRPr sz="1600" b="1" i="0">
                <a:latin typeface="Arial Nova" panose="020B0504020202020204" pitchFamily="34" charset="0"/>
              </a:defRPr>
            </a:lvl1pPr>
          </a:lstStyle>
          <a:p>
            <a:pPr lvl="0"/>
            <a:r>
              <a:rPr lang="en-GB" dirty="0"/>
              <a:t>Click to edit master text styles</a:t>
            </a:r>
          </a:p>
        </p:txBody>
      </p:sp>
      <p:sp>
        <p:nvSpPr>
          <p:cNvPr id="47" name="Text Placeholder 3">
            <a:extLst>
              <a:ext uri="{FF2B5EF4-FFF2-40B4-BE49-F238E27FC236}">
                <a16:creationId xmlns:a16="http://schemas.microsoft.com/office/drawing/2014/main" id="{7E1B57B6-08EF-364C-A0D2-8DE0F5A4DEF9}"/>
              </a:ext>
            </a:extLst>
          </p:cNvPr>
          <p:cNvSpPr>
            <a:spLocks noGrp="1"/>
          </p:cNvSpPr>
          <p:nvPr>
            <p:ph type="body" sz="quarter" idx="14" hasCustomPrompt="1"/>
          </p:nvPr>
        </p:nvSpPr>
        <p:spPr>
          <a:xfrm>
            <a:off x="9291249" y="4926165"/>
            <a:ext cx="3937060" cy="1840207"/>
          </a:xfrm>
          <a:prstGeom prst="rect">
            <a:avLst/>
          </a:prstGeom>
        </p:spPr>
        <p:txBody>
          <a:bodyPr lIns="0"/>
          <a:lstStyle>
            <a:lvl1pPr marL="20997" indent="-20997" algn="ctr">
              <a:buFont typeface="Arial" panose="020B0604020202020204" pitchFamily="34" charset="0"/>
              <a:buNone/>
              <a:tabLst/>
              <a:defRPr sz="1600" b="1" i="0">
                <a:latin typeface="Arial Nova" panose="020B0504020202020204" pitchFamily="34" charset="0"/>
              </a:defRPr>
            </a:lvl1pPr>
          </a:lstStyle>
          <a:p>
            <a:pPr lvl="0"/>
            <a:r>
              <a:rPr lang="en-GB" dirty="0"/>
              <a:t>Click to edit master text styles</a:t>
            </a:r>
          </a:p>
        </p:txBody>
      </p:sp>
      <p:sp>
        <p:nvSpPr>
          <p:cNvPr id="13" name="Text Placeholder 3">
            <a:extLst>
              <a:ext uri="{FF2B5EF4-FFF2-40B4-BE49-F238E27FC236}">
                <a16:creationId xmlns:a16="http://schemas.microsoft.com/office/drawing/2014/main" id="{71F9CF0C-A297-9D4F-95C0-46D96CAA6545}"/>
              </a:ext>
            </a:extLst>
          </p:cNvPr>
          <p:cNvSpPr>
            <a:spLocks noGrp="1"/>
          </p:cNvSpPr>
          <p:nvPr>
            <p:ph type="body" sz="quarter" idx="15" hasCustomPrompt="1"/>
          </p:nvPr>
        </p:nvSpPr>
        <p:spPr>
          <a:xfrm>
            <a:off x="283462" y="4889506"/>
            <a:ext cx="3835700" cy="1840207"/>
          </a:xfrm>
          <a:prstGeom prst="rect">
            <a:avLst/>
          </a:prstGeom>
        </p:spPr>
        <p:txBody>
          <a:bodyPr lIns="0"/>
          <a:lstStyle>
            <a:lvl1pPr marL="20997" indent="-20997" algn="ctr">
              <a:buFont typeface="Arial" panose="020B0604020202020204" pitchFamily="34" charset="0"/>
              <a:buNone/>
              <a:tabLst/>
              <a:defRPr sz="1600" b="1" i="0">
                <a:latin typeface="Arial Nova" panose="020B0504020202020204" pitchFamily="34" charset="0"/>
              </a:defRPr>
            </a:lvl1pPr>
          </a:lstStyle>
          <a:p>
            <a:pPr lvl="0"/>
            <a:r>
              <a:rPr lang="en-GB" dirty="0"/>
              <a:t>Click to edit master text styles</a:t>
            </a:r>
          </a:p>
        </p:txBody>
      </p:sp>
      <p:sp>
        <p:nvSpPr>
          <p:cNvPr id="18" name="Text Placeholder 3">
            <a:extLst>
              <a:ext uri="{FF2B5EF4-FFF2-40B4-BE49-F238E27FC236}">
                <a16:creationId xmlns:a16="http://schemas.microsoft.com/office/drawing/2014/main" id="{435C5B12-D475-DA47-B318-E490ECDA10B4}"/>
              </a:ext>
            </a:extLst>
          </p:cNvPr>
          <p:cNvSpPr>
            <a:spLocks noGrp="1"/>
          </p:cNvSpPr>
          <p:nvPr>
            <p:ph type="body" sz="quarter" idx="16" hasCustomPrompt="1"/>
          </p:nvPr>
        </p:nvSpPr>
        <p:spPr>
          <a:xfrm>
            <a:off x="283462" y="6844249"/>
            <a:ext cx="3835700" cy="430698"/>
          </a:xfrm>
          <a:prstGeom prst="rect">
            <a:avLst/>
          </a:prstGeom>
        </p:spPr>
        <p:txBody>
          <a:bodyPr lIns="0"/>
          <a:lstStyle>
            <a:lvl1pPr marL="20997" indent="-20997" algn="ctr">
              <a:buFont typeface="Arial" panose="020B0604020202020204" pitchFamily="34" charset="0"/>
              <a:buNone/>
              <a:tabLst/>
              <a:defRPr sz="1300" b="1" i="0">
                <a:latin typeface="Arial Nova" panose="020B0504020202020204" pitchFamily="34" charset="0"/>
              </a:defRPr>
            </a:lvl1pPr>
          </a:lstStyle>
          <a:p>
            <a:pPr lvl="0"/>
            <a:r>
              <a:rPr lang="en-GB" dirty="0"/>
              <a:t>Click to edit master text styles</a:t>
            </a:r>
          </a:p>
        </p:txBody>
      </p:sp>
      <p:sp>
        <p:nvSpPr>
          <p:cNvPr id="19" name="Text Placeholder 3">
            <a:extLst>
              <a:ext uri="{FF2B5EF4-FFF2-40B4-BE49-F238E27FC236}">
                <a16:creationId xmlns:a16="http://schemas.microsoft.com/office/drawing/2014/main" id="{2133470C-38C7-0847-BADD-A7EFD24DEEB9}"/>
              </a:ext>
            </a:extLst>
          </p:cNvPr>
          <p:cNvSpPr>
            <a:spLocks noGrp="1"/>
          </p:cNvSpPr>
          <p:nvPr>
            <p:ph type="body" sz="quarter" idx="17" hasCustomPrompt="1"/>
          </p:nvPr>
        </p:nvSpPr>
        <p:spPr>
          <a:xfrm>
            <a:off x="9291249" y="6844249"/>
            <a:ext cx="3937060" cy="430698"/>
          </a:xfrm>
          <a:prstGeom prst="rect">
            <a:avLst/>
          </a:prstGeom>
        </p:spPr>
        <p:txBody>
          <a:bodyPr lIns="0"/>
          <a:lstStyle>
            <a:lvl1pPr marL="20997" indent="-20997" algn="ctr">
              <a:buFont typeface="Arial" panose="020B0604020202020204" pitchFamily="34" charset="0"/>
              <a:buNone/>
              <a:tabLst/>
              <a:defRPr sz="1300" b="1" i="0">
                <a:latin typeface="Arial Nova" panose="020B0504020202020204" pitchFamily="34" charset="0"/>
              </a:defRPr>
            </a:lvl1pPr>
          </a:lstStyle>
          <a:p>
            <a:pPr lvl="0"/>
            <a:r>
              <a:rPr lang="en-GB" dirty="0"/>
              <a:t>Click to edit master text styles</a:t>
            </a:r>
          </a:p>
        </p:txBody>
      </p:sp>
      <p:sp>
        <p:nvSpPr>
          <p:cNvPr id="20" name="Text Placeholder 3">
            <a:extLst>
              <a:ext uri="{FF2B5EF4-FFF2-40B4-BE49-F238E27FC236}">
                <a16:creationId xmlns:a16="http://schemas.microsoft.com/office/drawing/2014/main" id="{C5F5C463-6BEC-8C48-9D0C-10DC0A976F45}"/>
              </a:ext>
            </a:extLst>
          </p:cNvPr>
          <p:cNvSpPr>
            <a:spLocks noGrp="1"/>
          </p:cNvSpPr>
          <p:nvPr>
            <p:ph type="body" sz="quarter" idx="18" hasCustomPrompt="1"/>
          </p:nvPr>
        </p:nvSpPr>
        <p:spPr>
          <a:xfrm>
            <a:off x="4652873" y="6844249"/>
            <a:ext cx="3863988" cy="430698"/>
          </a:xfrm>
          <a:prstGeom prst="rect">
            <a:avLst/>
          </a:prstGeom>
        </p:spPr>
        <p:txBody>
          <a:bodyPr lIns="0"/>
          <a:lstStyle>
            <a:lvl1pPr marL="20997" indent="-20997" algn="ctr">
              <a:buFont typeface="Arial" panose="020B0604020202020204" pitchFamily="34" charset="0"/>
              <a:buNone/>
              <a:tabLst/>
              <a:defRPr sz="1300" b="1" i="0">
                <a:latin typeface="Arial Nova" panose="020B05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19088113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Image Top / 3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9880C1-71F7-074C-9F78-1C92BE55A44F}"/>
              </a:ext>
            </a:extLst>
          </p:cNvPr>
          <p:cNvSpPr/>
          <p:nvPr userDrawn="1"/>
        </p:nvSpPr>
        <p:spPr>
          <a:xfrm>
            <a:off x="0"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3" name="Rectangle 12">
            <a:extLst>
              <a:ext uri="{FF2B5EF4-FFF2-40B4-BE49-F238E27FC236}">
                <a16:creationId xmlns:a16="http://schemas.microsoft.com/office/drawing/2014/main" id="{7047A9C0-91A6-2149-A0D9-E5CE21A6E600}"/>
              </a:ext>
            </a:extLst>
          </p:cNvPr>
          <p:cNvSpPr/>
          <p:nvPr userDrawn="1"/>
        </p:nvSpPr>
        <p:spPr>
          <a:xfrm>
            <a:off x="1705617" y="269270"/>
            <a:ext cx="25362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4" name="Shape 44">
            <a:extLst>
              <a:ext uri="{FF2B5EF4-FFF2-40B4-BE49-F238E27FC236}">
                <a16:creationId xmlns:a16="http://schemas.microsoft.com/office/drawing/2014/main" id="{24BA8F2C-2B9F-5444-86BC-82FA31C0B849}"/>
              </a:ext>
            </a:extLst>
          </p:cNvPr>
          <p:cNvSpPr/>
          <p:nvPr userDrawn="1"/>
        </p:nvSpPr>
        <p:spPr>
          <a:xfrm>
            <a:off x="781007" y="812046"/>
            <a:ext cx="11876177" cy="3748302"/>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B56AC73-DC88-D549-A36C-CD9BF7DCCFEE}"/>
              </a:ext>
            </a:extLst>
          </p:cNvPr>
          <p:cNvSpPr/>
          <p:nvPr userDrawn="1"/>
        </p:nvSpPr>
        <p:spPr>
          <a:xfrm>
            <a:off x="781006" y="590113"/>
            <a:ext cx="11876176" cy="2035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5" name="Shape 44">
            <a:extLst>
              <a:ext uri="{FF2B5EF4-FFF2-40B4-BE49-F238E27FC236}">
                <a16:creationId xmlns:a16="http://schemas.microsoft.com/office/drawing/2014/main" id="{80533B65-F6C1-314A-B601-18D191A7B179}"/>
              </a:ext>
            </a:extLst>
          </p:cNvPr>
          <p:cNvSpPr/>
          <p:nvPr userDrawn="1"/>
        </p:nvSpPr>
        <p:spPr>
          <a:xfrm>
            <a:off x="781006" y="4741037"/>
            <a:ext cx="11876176" cy="2267837"/>
          </a:xfrm>
          <a:prstGeom prst="rect">
            <a:avLst/>
          </a:prstGeom>
          <a:solidFill>
            <a:schemeClr val="bg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3B37C770-D373-AD45-87A2-0B6270A98AA1}"/>
              </a:ext>
            </a:extLst>
          </p:cNvPr>
          <p:cNvSpPr/>
          <p:nvPr userDrawn="1"/>
        </p:nvSpPr>
        <p:spPr>
          <a:xfrm>
            <a:off x="404" y="-5389"/>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45" name="Text Placeholder 3">
            <a:extLst>
              <a:ext uri="{FF2B5EF4-FFF2-40B4-BE49-F238E27FC236}">
                <a16:creationId xmlns:a16="http://schemas.microsoft.com/office/drawing/2014/main" id="{A77081B4-EEBD-3245-B21F-7326B9DD7CFB}"/>
              </a:ext>
            </a:extLst>
          </p:cNvPr>
          <p:cNvSpPr>
            <a:spLocks noGrp="1"/>
          </p:cNvSpPr>
          <p:nvPr>
            <p:ph type="body" sz="quarter" idx="12"/>
          </p:nvPr>
        </p:nvSpPr>
        <p:spPr>
          <a:xfrm>
            <a:off x="1123679" y="4980960"/>
            <a:ext cx="2944986" cy="433339"/>
          </a:xfrm>
          <a:prstGeom prst="rect">
            <a:avLst/>
          </a:prstGeom>
        </p:spPr>
        <p:txBody>
          <a:bodyPr lIns="0"/>
          <a:lstStyle>
            <a:lvl1pPr marL="13998" indent="-13998">
              <a:buNone/>
              <a:tabLst/>
              <a:defRPr sz="2204" b="1" i="0">
                <a:latin typeface="Arial Nova" panose="020B0504020202020204" pitchFamily="34" charset="0"/>
              </a:defRPr>
            </a:lvl1pPr>
          </a:lstStyle>
          <a:p>
            <a:pPr lvl="0"/>
            <a:r>
              <a:rPr lang="en-GB" dirty="0"/>
              <a:t>Click to edit</a:t>
            </a:r>
          </a:p>
        </p:txBody>
      </p:sp>
      <p:sp>
        <p:nvSpPr>
          <p:cNvPr id="46" name="Text Placeholder 3">
            <a:extLst>
              <a:ext uri="{FF2B5EF4-FFF2-40B4-BE49-F238E27FC236}">
                <a16:creationId xmlns:a16="http://schemas.microsoft.com/office/drawing/2014/main" id="{93B2AA1F-AA38-D540-A169-B13BBAED19A3}"/>
              </a:ext>
            </a:extLst>
          </p:cNvPr>
          <p:cNvSpPr>
            <a:spLocks noGrp="1"/>
          </p:cNvSpPr>
          <p:nvPr>
            <p:ph type="body" sz="quarter" idx="13" hasCustomPrompt="1"/>
          </p:nvPr>
        </p:nvSpPr>
        <p:spPr>
          <a:xfrm>
            <a:off x="1123679" y="5699996"/>
            <a:ext cx="2944986" cy="1047633"/>
          </a:xfrm>
          <a:prstGeom prst="rect">
            <a:avLst/>
          </a:prstGeom>
        </p:spPr>
        <p:txBody>
          <a:bodyPr lIns="0"/>
          <a:lstStyle>
            <a:lvl1pPr marL="13998" indent="-13998">
              <a:buNone/>
              <a:tabLst/>
              <a:defRPr sz="1500" b="0" i="0">
                <a:latin typeface="Arial Nova" panose="020B0504020202020204" pitchFamily="34" charset="0"/>
              </a:defRPr>
            </a:lvl1pPr>
          </a:lstStyle>
          <a:p>
            <a:pPr lvl="0"/>
            <a:r>
              <a:rPr lang="en-GB" dirty="0"/>
              <a:t>Click to edit master text styles</a:t>
            </a:r>
          </a:p>
        </p:txBody>
      </p:sp>
      <p:sp>
        <p:nvSpPr>
          <p:cNvPr id="47" name="Text Placeholder 3">
            <a:extLst>
              <a:ext uri="{FF2B5EF4-FFF2-40B4-BE49-F238E27FC236}">
                <a16:creationId xmlns:a16="http://schemas.microsoft.com/office/drawing/2014/main" id="{D993334C-6124-D645-B9B8-5747A39A2E87}"/>
              </a:ext>
            </a:extLst>
          </p:cNvPr>
          <p:cNvSpPr>
            <a:spLocks noGrp="1"/>
          </p:cNvSpPr>
          <p:nvPr>
            <p:ph type="body" sz="quarter" idx="14"/>
          </p:nvPr>
        </p:nvSpPr>
        <p:spPr>
          <a:xfrm>
            <a:off x="5246601" y="4980960"/>
            <a:ext cx="2944986" cy="433339"/>
          </a:xfrm>
          <a:prstGeom prst="rect">
            <a:avLst/>
          </a:prstGeom>
        </p:spPr>
        <p:txBody>
          <a:bodyPr lIns="0"/>
          <a:lstStyle>
            <a:lvl1pPr marL="13998" indent="-13998">
              <a:buNone/>
              <a:tabLst/>
              <a:defRPr sz="2204" b="1" i="0">
                <a:latin typeface="Arial Nova" panose="020B0504020202020204" pitchFamily="34" charset="0"/>
              </a:defRPr>
            </a:lvl1pPr>
          </a:lstStyle>
          <a:p>
            <a:pPr lvl="0"/>
            <a:r>
              <a:rPr lang="en-GB" dirty="0"/>
              <a:t>Click to edit</a:t>
            </a:r>
          </a:p>
        </p:txBody>
      </p:sp>
      <p:sp>
        <p:nvSpPr>
          <p:cNvPr id="48" name="Text Placeholder 3">
            <a:extLst>
              <a:ext uri="{FF2B5EF4-FFF2-40B4-BE49-F238E27FC236}">
                <a16:creationId xmlns:a16="http://schemas.microsoft.com/office/drawing/2014/main" id="{3641EBB1-F8EE-8D47-BCC7-6AD1D5D25F01}"/>
              </a:ext>
            </a:extLst>
          </p:cNvPr>
          <p:cNvSpPr>
            <a:spLocks noGrp="1"/>
          </p:cNvSpPr>
          <p:nvPr>
            <p:ph type="body" sz="quarter" idx="15" hasCustomPrompt="1"/>
          </p:nvPr>
        </p:nvSpPr>
        <p:spPr>
          <a:xfrm>
            <a:off x="5246601" y="5699996"/>
            <a:ext cx="2944986" cy="1047633"/>
          </a:xfrm>
          <a:prstGeom prst="rect">
            <a:avLst/>
          </a:prstGeom>
        </p:spPr>
        <p:txBody>
          <a:bodyPr lIns="0"/>
          <a:lstStyle>
            <a:lvl1pPr marL="13998" indent="-13998">
              <a:buNone/>
              <a:tabLst/>
              <a:defRPr sz="1500" b="0" i="0">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4CCE9AAF-33AE-2146-A50D-FEB803E644CD}"/>
              </a:ext>
            </a:extLst>
          </p:cNvPr>
          <p:cNvSpPr>
            <a:spLocks noGrp="1"/>
          </p:cNvSpPr>
          <p:nvPr>
            <p:ph type="body" sz="quarter" idx="16"/>
          </p:nvPr>
        </p:nvSpPr>
        <p:spPr>
          <a:xfrm>
            <a:off x="9369352" y="4980960"/>
            <a:ext cx="2944986" cy="433339"/>
          </a:xfrm>
          <a:prstGeom prst="rect">
            <a:avLst/>
          </a:prstGeom>
        </p:spPr>
        <p:txBody>
          <a:bodyPr lIns="0"/>
          <a:lstStyle>
            <a:lvl1pPr marL="13998" indent="-13998">
              <a:buNone/>
              <a:tabLst/>
              <a:defRPr sz="2204" b="1" i="0">
                <a:latin typeface="Arial Nova" panose="020B0504020202020204" pitchFamily="34" charset="0"/>
              </a:defRPr>
            </a:lvl1pPr>
          </a:lstStyle>
          <a:p>
            <a:pPr lvl="0"/>
            <a:r>
              <a:rPr lang="en-GB" dirty="0"/>
              <a:t>Click to edit</a:t>
            </a:r>
          </a:p>
        </p:txBody>
      </p:sp>
      <p:sp>
        <p:nvSpPr>
          <p:cNvPr id="50" name="Text Placeholder 3">
            <a:extLst>
              <a:ext uri="{FF2B5EF4-FFF2-40B4-BE49-F238E27FC236}">
                <a16:creationId xmlns:a16="http://schemas.microsoft.com/office/drawing/2014/main" id="{CB35DEAE-08AC-324B-860E-A922F56398DD}"/>
              </a:ext>
            </a:extLst>
          </p:cNvPr>
          <p:cNvSpPr>
            <a:spLocks noGrp="1"/>
          </p:cNvSpPr>
          <p:nvPr>
            <p:ph type="body" sz="quarter" idx="17" hasCustomPrompt="1"/>
          </p:nvPr>
        </p:nvSpPr>
        <p:spPr>
          <a:xfrm>
            <a:off x="9369352" y="5699996"/>
            <a:ext cx="2944986" cy="1047633"/>
          </a:xfrm>
          <a:prstGeom prst="rect">
            <a:avLst/>
          </a:prstGeom>
        </p:spPr>
        <p:txBody>
          <a:bodyPr lIns="0"/>
          <a:lstStyle>
            <a:lvl1pPr marL="13998" indent="-13998">
              <a:buNone/>
              <a:tabLst/>
              <a:defRPr sz="1500" b="0" i="0">
                <a:latin typeface="Arial Nova" panose="020B0504020202020204" pitchFamily="34" charset="0"/>
              </a:defRPr>
            </a:lvl1pPr>
          </a:lstStyle>
          <a:p>
            <a:pPr lvl="0"/>
            <a:r>
              <a:rPr lang="en-GB" dirty="0"/>
              <a:t>Click to edit master text styles</a:t>
            </a:r>
          </a:p>
        </p:txBody>
      </p:sp>
      <p:pic>
        <p:nvPicPr>
          <p:cNvPr id="15" name="Graphic 14">
            <a:extLst>
              <a:ext uri="{FF2B5EF4-FFF2-40B4-BE49-F238E27FC236}">
                <a16:creationId xmlns:a16="http://schemas.microsoft.com/office/drawing/2014/main" id="{7EE79F14-804B-164F-8701-BC4E4AB682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36700667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Boxes / Images">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5F647B47-F3C2-CD4A-8F47-550AEAF72837}"/>
              </a:ext>
            </a:extLst>
          </p:cNvPr>
          <p:cNvSpPr/>
          <p:nvPr userDrawn="1"/>
        </p:nvSpPr>
        <p:spPr>
          <a:xfrm>
            <a:off x="0" y="1557"/>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 name="Rectangle 1">
            <a:extLst>
              <a:ext uri="{FF2B5EF4-FFF2-40B4-BE49-F238E27FC236}">
                <a16:creationId xmlns:a16="http://schemas.microsoft.com/office/drawing/2014/main" id="{0CC30631-CA21-BE4E-98C7-2C7C73C2D131}"/>
              </a:ext>
            </a:extLst>
          </p:cNvPr>
          <p:cNvSpPr/>
          <p:nvPr userDrawn="1"/>
        </p:nvSpPr>
        <p:spPr>
          <a:xfrm>
            <a:off x="6987518" y="532102"/>
            <a:ext cx="5867807" cy="535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E0291BC-565C-B346-A921-42DEF4899CB7}"/>
              </a:ext>
            </a:extLst>
          </p:cNvPr>
          <p:cNvSpPr/>
          <p:nvPr userDrawn="1"/>
        </p:nvSpPr>
        <p:spPr>
          <a:xfrm>
            <a:off x="404" y="-5389"/>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12" name="Shape 44">
            <a:extLst>
              <a:ext uri="{FF2B5EF4-FFF2-40B4-BE49-F238E27FC236}">
                <a16:creationId xmlns:a16="http://schemas.microsoft.com/office/drawing/2014/main" id="{AFAE9993-1EA9-F04B-A02A-67D6A0EDB081}"/>
              </a:ext>
            </a:extLst>
          </p:cNvPr>
          <p:cNvSpPr/>
          <p:nvPr/>
        </p:nvSpPr>
        <p:spPr>
          <a:xfrm>
            <a:off x="6987518" y="1067811"/>
            <a:ext cx="5867806" cy="5888127"/>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10D0A60D-2F87-7348-A323-3DFE275E7FB4}"/>
              </a:ext>
            </a:extLst>
          </p:cNvPr>
          <p:cNvGrpSpPr/>
          <p:nvPr/>
        </p:nvGrpSpPr>
        <p:grpSpPr>
          <a:xfrm>
            <a:off x="3649534" y="2383060"/>
            <a:ext cx="1944933" cy="1945366"/>
            <a:chOff x="810380" y="670257"/>
            <a:chExt cx="5201318" cy="5202000"/>
          </a:xfrm>
        </p:grpSpPr>
        <p:sp>
          <p:nvSpPr>
            <p:cNvPr id="48" name="Shape 44">
              <a:extLst>
                <a:ext uri="{FF2B5EF4-FFF2-40B4-BE49-F238E27FC236}">
                  <a16:creationId xmlns:a16="http://schemas.microsoft.com/office/drawing/2014/main" id="{A4141A78-3500-1B4B-AC98-9C87B5130BB7}"/>
                </a:ext>
              </a:extLst>
            </p:cNvPr>
            <p:cNvSpPr/>
            <p:nvPr/>
          </p:nvSpPr>
          <p:spPr>
            <a:xfrm>
              <a:off x="810380" y="670257"/>
              <a:ext cx="5201318" cy="5202000"/>
            </a:xfrm>
            <a:prstGeom prst="rect">
              <a:avLst/>
            </a:prstGeom>
            <a:solidFill>
              <a:schemeClr val="bg1"/>
            </a:solidFill>
            <a:ln w="12700">
              <a:noFill/>
              <a:miter lim="400000"/>
            </a:ln>
          </p:spPr>
          <p:txBody>
            <a:bodyPr lIns="45738" rIns="45738"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9" name="Graphic 48">
              <a:extLst>
                <a:ext uri="{FF2B5EF4-FFF2-40B4-BE49-F238E27FC236}">
                  <a16:creationId xmlns:a16="http://schemas.microsoft.com/office/drawing/2014/main" id="{DD1C0BF8-65EA-7D46-8F68-948AAD28998A}"/>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t="1" r="48293" b="49999"/>
            <a:stretch/>
          </p:blipFill>
          <p:spPr>
            <a:xfrm rot="16200000">
              <a:off x="5408654" y="861808"/>
              <a:ext cx="411082" cy="397508"/>
            </a:xfrm>
            <a:prstGeom prst="rect">
              <a:avLst/>
            </a:prstGeom>
          </p:spPr>
        </p:pic>
        <p:pic>
          <p:nvPicPr>
            <p:cNvPr id="50" name="Graphic 49">
              <a:extLst>
                <a:ext uri="{FF2B5EF4-FFF2-40B4-BE49-F238E27FC236}">
                  <a16:creationId xmlns:a16="http://schemas.microsoft.com/office/drawing/2014/main" id="{A8FC1CEC-23F9-6347-B481-6E931508288E}"/>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996034" y="5212860"/>
              <a:ext cx="411081" cy="397506"/>
            </a:xfrm>
            <a:prstGeom prst="rect">
              <a:avLst/>
            </a:prstGeom>
          </p:spPr>
        </p:pic>
      </p:grpSp>
      <p:sp>
        <p:nvSpPr>
          <p:cNvPr id="21" name="Shape 44">
            <a:extLst>
              <a:ext uri="{FF2B5EF4-FFF2-40B4-BE49-F238E27FC236}">
                <a16:creationId xmlns:a16="http://schemas.microsoft.com/office/drawing/2014/main" id="{70B86F35-3778-6E43-8550-41A83FDC991F}"/>
              </a:ext>
            </a:extLst>
          </p:cNvPr>
          <p:cNvSpPr/>
          <p:nvPr/>
        </p:nvSpPr>
        <p:spPr>
          <a:xfrm>
            <a:off x="671514" y="1456015"/>
            <a:ext cx="2871769" cy="2872411"/>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Graphic 24">
            <a:extLst>
              <a:ext uri="{FF2B5EF4-FFF2-40B4-BE49-F238E27FC236}">
                <a16:creationId xmlns:a16="http://schemas.microsoft.com/office/drawing/2014/main" id="{2A427751-7B4B-0C45-BBF6-AC2EF66ABFFA}"/>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 t="1" r="48293" b="49999"/>
          <a:stretch/>
        </p:blipFill>
        <p:spPr>
          <a:xfrm rot="16200000">
            <a:off x="3210318" y="1561795"/>
            <a:ext cx="226989" cy="219473"/>
          </a:xfrm>
          <a:prstGeom prst="rect">
            <a:avLst/>
          </a:prstGeom>
        </p:spPr>
      </p:pic>
      <p:pic>
        <p:nvPicPr>
          <p:cNvPr id="26" name="Graphic 25">
            <a:extLst>
              <a:ext uri="{FF2B5EF4-FFF2-40B4-BE49-F238E27FC236}">
                <a16:creationId xmlns:a16="http://schemas.microsoft.com/office/drawing/2014/main" id="{6D54D075-F0BC-784D-8FFC-19B41DE2B6A7}"/>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74007" y="3964334"/>
            <a:ext cx="226989" cy="219472"/>
          </a:xfrm>
          <a:prstGeom prst="rect">
            <a:avLst/>
          </a:prstGeom>
        </p:spPr>
      </p:pic>
      <p:sp>
        <p:nvSpPr>
          <p:cNvPr id="27" name="Rectangle 26">
            <a:extLst>
              <a:ext uri="{FF2B5EF4-FFF2-40B4-BE49-F238E27FC236}">
                <a16:creationId xmlns:a16="http://schemas.microsoft.com/office/drawing/2014/main" id="{BFA05C33-5BF0-C34F-AA13-5E5AB47E2D80}"/>
              </a:ext>
            </a:extLst>
          </p:cNvPr>
          <p:cNvSpPr/>
          <p:nvPr/>
        </p:nvSpPr>
        <p:spPr>
          <a:xfrm>
            <a:off x="1548075" y="235218"/>
            <a:ext cx="2303518"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9" name="Picture 28">
            <a:extLst>
              <a:ext uri="{FF2B5EF4-FFF2-40B4-BE49-F238E27FC236}">
                <a16:creationId xmlns:a16="http://schemas.microsoft.com/office/drawing/2014/main" id="{988D1815-80F2-F54C-ABB0-AA0DD940B3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6" t="-1058" b="1058"/>
          <a:stretch/>
        </p:blipFill>
        <p:spPr>
          <a:xfrm>
            <a:off x="7203985" y="1194135"/>
            <a:ext cx="5451439" cy="3488389"/>
          </a:xfrm>
          <a:prstGeom prst="rect">
            <a:avLst/>
          </a:prstGeom>
        </p:spPr>
      </p:pic>
      <p:pic>
        <p:nvPicPr>
          <p:cNvPr id="38" name="Graphic 37" descr="Link">
            <a:extLst>
              <a:ext uri="{FF2B5EF4-FFF2-40B4-BE49-F238E27FC236}">
                <a16:creationId xmlns:a16="http://schemas.microsoft.com/office/drawing/2014/main" id="{FF5303DC-2008-074B-9FA5-935529F988E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36229" y="5593838"/>
            <a:ext cx="561270" cy="561322"/>
          </a:xfrm>
          <a:prstGeom prst="rect">
            <a:avLst/>
          </a:prstGeom>
        </p:spPr>
      </p:pic>
      <p:pic>
        <p:nvPicPr>
          <p:cNvPr id="39" name="Graphic 38" descr="Link">
            <a:extLst>
              <a:ext uri="{FF2B5EF4-FFF2-40B4-BE49-F238E27FC236}">
                <a16:creationId xmlns:a16="http://schemas.microsoft.com/office/drawing/2014/main" id="{1AF511A4-EB2B-4D4D-BA66-545DC924D63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16941" y="5318141"/>
            <a:ext cx="561270" cy="561322"/>
          </a:xfrm>
          <a:prstGeom prst="rect">
            <a:avLst/>
          </a:prstGeom>
        </p:spPr>
      </p:pic>
      <p:pic>
        <p:nvPicPr>
          <p:cNvPr id="41" name="Graphic 40" descr="Link">
            <a:extLst>
              <a:ext uri="{FF2B5EF4-FFF2-40B4-BE49-F238E27FC236}">
                <a16:creationId xmlns:a16="http://schemas.microsoft.com/office/drawing/2014/main" id="{66E92B11-19BC-7F4E-BB9F-66C44ACEA0B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06564" y="5307635"/>
            <a:ext cx="561270" cy="561322"/>
          </a:xfrm>
          <a:prstGeom prst="rect">
            <a:avLst/>
          </a:prstGeom>
        </p:spPr>
      </p:pic>
      <p:pic>
        <p:nvPicPr>
          <p:cNvPr id="42" name="Graphic 41" descr="Link">
            <a:extLst>
              <a:ext uri="{FF2B5EF4-FFF2-40B4-BE49-F238E27FC236}">
                <a16:creationId xmlns:a16="http://schemas.microsoft.com/office/drawing/2014/main" id="{5FFFCC10-DCF9-664C-A8CC-B7063F0F3AF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52" y="5320597"/>
            <a:ext cx="561270" cy="561322"/>
          </a:xfrm>
          <a:prstGeom prst="rect">
            <a:avLst/>
          </a:prstGeom>
        </p:spPr>
      </p:pic>
      <p:sp>
        <p:nvSpPr>
          <p:cNvPr id="63" name="Text Placeholder 3">
            <a:extLst>
              <a:ext uri="{FF2B5EF4-FFF2-40B4-BE49-F238E27FC236}">
                <a16:creationId xmlns:a16="http://schemas.microsoft.com/office/drawing/2014/main" id="{29474FDE-F24C-034A-AF98-965670C74D88}"/>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 MASTER</a:t>
            </a:r>
          </a:p>
        </p:txBody>
      </p:sp>
      <p:sp>
        <p:nvSpPr>
          <p:cNvPr id="64" name="Text Placeholder 9">
            <a:extLst>
              <a:ext uri="{FF2B5EF4-FFF2-40B4-BE49-F238E27FC236}">
                <a16:creationId xmlns:a16="http://schemas.microsoft.com/office/drawing/2014/main" id="{8C5E31AC-3A76-7849-9EEA-E952CE58FD6E}"/>
              </a:ext>
            </a:extLst>
          </p:cNvPr>
          <p:cNvSpPr>
            <a:spLocks noGrp="1"/>
          </p:cNvSpPr>
          <p:nvPr>
            <p:ph type="body" sz="quarter" idx="11"/>
          </p:nvPr>
        </p:nvSpPr>
        <p:spPr>
          <a:xfrm>
            <a:off x="976864" y="2034823"/>
            <a:ext cx="2237213" cy="835315"/>
          </a:xfrm>
          <a:prstGeom prst="rect">
            <a:avLst/>
          </a:prstGeom>
        </p:spPr>
        <p:txBody>
          <a:bodyPr lIns="0"/>
          <a:lstStyle>
            <a:lvl1pPr marL="12700" indent="-12700" algn="l">
              <a:buNone/>
              <a:tabLst/>
              <a:defRPr sz="5400" b="1" i="0">
                <a:solidFill>
                  <a:schemeClr val="bg1"/>
                </a:solidFill>
                <a:latin typeface="Arial Nova" panose="020B0504020202020204" pitchFamily="34" charset="0"/>
              </a:defRPr>
            </a:lvl1pPr>
            <a:lvl2pPr algn="ctr">
              <a:buFont typeface="Arial" panose="020B0604020202020204" pitchFamily="34" charset="0"/>
              <a:buNone/>
              <a:defRPr sz="5291">
                <a:solidFill>
                  <a:schemeClr val="bg2"/>
                </a:solidFill>
              </a:defRPr>
            </a:lvl2pPr>
            <a:lvl3pPr>
              <a:defRPr sz="5291">
                <a:solidFill>
                  <a:schemeClr val="bg2"/>
                </a:solidFill>
              </a:defRPr>
            </a:lvl3pPr>
            <a:lvl4pPr>
              <a:defRPr sz="5291">
                <a:solidFill>
                  <a:schemeClr val="bg2"/>
                </a:solidFill>
              </a:defRPr>
            </a:lvl4pPr>
            <a:lvl5pPr>
              <a:defRPr sz="5291">
                <a:solidFill>
                  <a:schemeClr val="bg2"/>
                </a:solidFill>
              </a:defRPr>
            </a:lvl5pPr>
          </a:lstStyle>
          <a:p>
            <a:pPr lvl="0"/>
            <a:r>
              <a:rPr lang="en-GB" dirty="0"/>
              <a:t>Click</a:t>
            </a:r>
          </a:p>
        </p:txBody>
      </p:sp>
      <p:sp>
        <p:nvSpPr>
          <p:cNvPr id="65" name="Text Placeholder 3">
            <a:extLst>
              <a:ext uri="{FF2B5EF4-FFF2-40B4-BE49-F238E27FC236}">
                <a16:creationId xmlns:a16="http://schemas.microsoft.com/office/drawing/2014/main" id="{F5828FCE-95AB-F543-8C73-832168868451}"/>
              </a:ext>
            </a:extLst>
          </p:cNvPr>
          <p:cNvSpPr>
            <a:spLocks noGrp="1"/>
          </p:cNvSpPr>
          <p:nvPr>
            <p:ph type="body" sz="quarter" idx="13" hasCustomPrompt="1"/>
          </p:nvPr>
        </p:nvSpPr>
        <p:spPr>
          <a:xfrm>
            <a:off x="976864" y="3045283"/>
            <a:ext cx="2237213" cy="835315"/>
          </a:xfrm>
          <a:prstGeom prst="rect">
            <a:avLst/>
          </a:prstGeom>
        </p:spPr>
        <p:txBody>
          <a:bodyPr lIns="0"/>
          <a:lstStyle>
            <a:lvl1pPr marL="13998" indent="-13998">
              <a:buNone/>
              <a:tabLst/>
              <a:defRPr sz="1323" b="0" i="0">
                <a:solidFill>
                  <a:schemeClr val="bg1"/>
                </a:solidFill>
                <a:latin typeface="Arial Nova" panose="020B0504020202020204" pitchFamily="34" charset="0"/>
              </a:defRPr>
            </a:lvl1pPr>
          </a:lstStyle>
          <a:p>
            <a:pPr lvl="0"/>
            <a:r>
              <a:rPr lang="en-GB" dirty="0"/>
              <a:t>Click to edit master text styles</a:t>
            </a:r>
          </a:p>
        </p:txBody>
      </p:sp>
      <p:sp>
        <p:nvSpPr>
          <p:cNvPr id="66" name="Text Placeholder 3">
            <a:extLst>
              <a:ext uri="{FF2B5EF4-FFF2-40B4-BE49-F238E27FC236}">
                <a16:creationId xmlns:a16="http://schemas.microsoft.com/office/drawing/2014/main" id="{F6B736E9-F9BC-384B-95EA-2C7E973B6532}"/>
              </a:ext>
            </a:extLst>
          </p:cNvPr>
          <p:cNvSpPr>
            <a:spLocks noGrp="1"/>
          </p:cNvSpPr>
          <p:nvPr>
            <p:ph type="body" sz="quarter" idx="14" hasCustomPrompt="1"/>
          </p:nvPr>
        </p:nvSpPr>
        <p:spPr>
          <a:xfrm>
            <a:off x="3827286" y="2708907"/>
            <a:ext cx="1544223" cy="835315"/>
          </a:xfrm>
          <a:prstGeom prst="rect">
            <a:avLst/>
          </a:prstGeom>
        </p:spPr>
        <p:txBody>
          <a:bodyPr lIns="0"/>
          <a:lstStyle>
            <a:lvl1pPr marL="13998" indent="-13998">
              <a:buNone/>
              <a:tabLst/>
              <a:defRPr sz="1323" b="0" i="0">
                <a:solidFill>
                  <a:schemeClr val="tx1"/>
                </a:solidFill>
                <a:latin typeface="Arial Nova" panose="020B0504020202020204" pitchFamily="34" charset="0"/>
              </a:defRPr>
            </a:lvl1pPr>
          </a:lstStyle>
          <a:p>
            <a:pPr lvl="0"/>
            <a:r>
              <a:rPr lang="en-GB" dirty="0"/>
              <a:t>Click to edit master text styles</a:t>
            </a:r>
          </a:p>
        </p:txBody>
      </p:sp>
      <p:grpSp>
        <p:nvGrpSpPr>
          <p:cNvPr id="67" name="Group 66">
            <a:extLst>
              <a:ext uri="{FF2B5EF4-FFF2-40B4-BE49-F238E27FC236}">
                <a16:creationId xmlns:a16="http://schemas.microsoft.com/office/drawing/2014/main" id="{CEFE190D-47E3-E743-8014-5AA8D48F3C16}"/>
              </a:ext>
            </a:extLst>
          </p:cNvPr>
          <p:cNvGrpSpPr/>
          <p:nvPr userDrawn="1"/>
        </p:nvGrpSpPr>
        <p:grpSpPr>
          <a:xfrm>
            <a:off x="663330" y="4444796"/>
            <a:ext cx="1944933" cy="1945366"/>
            <a:chOff x="810380" y="670257"/>
            <a:chExt cx="5201318" cy="5202000"/>
          </a:xfrm>
        </p:grpSpPr>
        <p:sp>
          <p:nvSpPr>
            <p:cNvPr id="68" name="Shape 44">
              <a:extLst>
                <a:ext uri="{FF2B5EF4-FFF2-40B4-BE49-F238E27FC236}">
                  <a16:creationId xmlns:a16="http://schemas.microsoft.com/office/drawing/2014/main" id="{9C3DBD19-8161-C64A-8329-047FD7F31EF9}"/>
                </a:ext>
              </a:extLst>
            </p:cNvPr>
            <p:cNvSpPr/>
            <p:nvPr/>
          </p:nvSpPr>
          <p:spPr>
            <a:xfrm>
              <a:off x="810380" y="670257"/>
              <a:ext cx="5201318" cy="5202000"/>
            </a:xfrm>
            <a:prstGeom prst="rect">
              <a:avLst/>
            </a:prstGeom>
            <a:solidFill>
              <a:schemeClr val="bg1"/>
            </a:solidFill>
            <a:ln w="12700">
              <a:noFill/>
              <a:miter lim="400000"/>
            </a:ln>
          </p:spPr>
          <p:txBody>
            <a:bodyPr lIns="45738" rIns="45738"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9" name="Graphic 68">
              <a:extLst>
                <a:ext uri="{FF2B5EF4-FFF2-40B4-BE49-F238E27FC236}">
                  <a16:creationId xmlns:a16="http://schemas.microsoft.com/office/drawing/2014/main" id="{07F5764D-3291-304A-9BCF-6E1C233CEBE5}"/>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t="1" r="48293" b="49999"/>
            <a:stretch/>
          </p:blipFill>
          <p:spPr>
            <a:xfrm rot="16200000">
              <a:off x="5408654" y="861808"/>
              <a:ext cx="411082" cy="397508"/>
            </a:xfrm>
            <a:prstGeom prst="rect">
              <a:avLst/>
            </a:prstGeom>
          </p:spPr>
        </p:pic>
        <p:pic>
          <p:nvPicPr>
            <p:cNvPr id="70" name="Graphic 69">
              <a:extLst>
                <a:ext uri="{FF2B5EF4-FFF2-40B4-BE49-F238E27FC236}">
                  <a16:creationId xmlns:a16="http://schemas.microsoft.com/office/drawing/2014/main" id="{D1EB0947-F25D-5F4A-B166-9880D32A1B8A}"/>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996034" y="5212860"/>
              <a:ext cx="411081" cy="397506"/>
            </a:xfrm>
            <a:prstGeom prst="rect">
              <a:avLst/>
            </a:prstGeom>
          </p:spPr>
        </p:pic>
      </p:grpSp>
      <p:sp>
        <p:nvSpPr>
          <p:cNvPr id="71" name="Text Placeholder 3">
            <a:extLst>
              <a:ext uri="{FF2B5EF4-FFF2-40B4-BE49-F238E27FC236}">
                <a16:creationId xmlns:a16="http://schemas.microsoft.com/office/drawing/2014/main" id="{63B133B3-1474-8A4F-B0FF-9257ED8F3F07}"/>
              </a:ext>
            </a:extLst>
          </p:cNvPr>
          <p:cNvSpPr>
            <a:spLocks noGrp="1"/>
          </p:cNvSpPr>
          <p:nvPr>
            <p:ph type="body" sz="quarter" idx="15" hasCustomPrompt="1"/>
          </p:nvPr>
        </p:nvSpPr>
        <p:spPr>
          <a:xfrm>
            <a:off x="841082" y="4770644"/>
            <a:ext cx="1544223" cy="835315"/>
          </a:xfrm>
          <a:prstGeom prst="rect">
            <a:avLst/>
          </a:prstGeom>
        </p:spPr>
        <p:txBody>
          <a:bodyPr lIns="0"/>
          <a:lstStyle>
            <a:lvl1pPr marL="13998" indent="-13998">
              <a:buNone/>
              <a:tabLst/>
              <a:defRPr sz="1323" b="0" i="0">
                <a:solidFill>
                  <a:schemeClr val="tx1"/>
                </a:solidFill>
                <a:latin typeface="Arial Nova" panose="020B0504020202020204" pitchFamily="34" charset="0"/>
              </a:defRPr>
            </a:lvl1pPr>
          </a:lstStyle>
          <a:p>
            <a:pPr lvl="0"/>
            <a:r>
              <a:rPr lang="en-GB" dirty="0"/>
              <a:t>Click to edit master text styles</a:t>
            </a:r>
          </a:p>
        </p:txBody>
      </p:sp>
      <p:grpSp>
        <p:nvGrpSpPr>
          <p:cNvPr id="72" name="Group 71">
            <a:extLst>
              <a:ext uri="{FF2B5EF4-FFF2-40B4-BE49-F238E27FC236}">
                <a16:creationId xmlns:a16="http://schemas.microsoft.com/office/drawing/2014/main" id="{31F19B3B-5688-9D47-818E-5B32D6FE1A75}"/>
              </a:ext>
            </a:extLst>
          </p:cNvPr>
          <p:cNvGrpSpPr/>
          <p:nvPr userDrawn="1"/>
        </p:nvGrpSpPr>
        <p:grpSpPr>
          <a:xfrm>
            <a:off x="2713760" y="4441947"/>
            <a:ext cx="1944933" cy="1945366"/>
            <a:chOff x="810380" y="670257"/>
            <a:chExt cx="5201318" cy="5202000"/>
          </a:xfrm>
        </p:grpSpPr>
        <p:sp>
          <p:nvSpPr>
            <p:cNvPr id="73" name="Shape 44">
              <a:extLst>
                <a:ext uri="{FF2B5EF4-FFF2-40B4-BE49-F238E27FC236}">
                  <a16:creationId xmlns:a16="http://schemas.microsoft.com/office/drawing/2014/main" id="{61F7431E-8F07-EE41-98C6-5245EBA4FC7D}"/>
                </a:ext>
              </a:extLst>
            </p:cNvPr>
            <p:cNvSpPr/>
            <p:nvPr/>
          </p:nvSpPr>
          <p:spPr>
            <a:xfrm>
              <a:off x="810380" y="670257"/>
              <a:ext cx="5201318" cy="5202000"/>
            </a:xfrm>
            <a:prstGeom prst="rect">
              <a:avLst/>
            </a:prstGeom>
            <a:solidFill>
              <a:schemeClr val="bg1"/>
            </a:solidFill>
            <a:ln w="12700">
              <a:noFill/>
              <a:miter lim="400000"/>
            </a:ln>
          </p:spPr>
          <p:txBody>
            <a:bodyPr lIns="45738" rIns="45738"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4" name="Graphic 73">
              <a:extLst>
                <a:ext uri="{FF2B5EF4-FFF2-40B4-BE49-F238E27FC236}">
                  <a16:creationId xmlns:a16="http://schemas.microsoft.com/office/drawing/2014/main" id="{2010EA0A-959F-5E4D-AE43-079D016D3734}"/>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t="1" r="48293" b="49999"/>
            <a:stretch/>
          </p:blipFill>
          <p:spPr>
            <a:xfrm rot="16200000">
              <a:off x="5408654" y="861808"/>
              <a:ext cx="411082" cy="397508"/>
            </a:xfrm>
            <a:prstGeom prst="rect">
              <a:avLst/>
            </a:prstGeom>
          </p:spPr>
        </p:pic>
        <p:pic>
          <p:nvPicPr>
            <p:cNvPr id="75" name="Graphic 74">
              <a:extLst>
                <a:ext uri="{FF2B5EF4-FFF2-40B4-BE49-F238E27FC236}">
                  <a16:creationId xmlns:a16="http://schemas.microsoft.com/office/drawing/2014/main" id="{CF6838E8-60C5-E94B-8D9A-0FBD60CE0E40}"/>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996034" y="5212860"/>
              <a:ext cx="411081" cy="397506"/>
            </a:xfrm>
            <a:prstGeom prst="rect">
              <a:avLst/>
            </a:prstGeom>
          </p:spPr>
        </p:pic>
      </p:grpSp>
      <p:sp>
        <p:nvSpPr>
          <p:cNvPr id="76" name="Text Placeholder 3">
            <a:extLst>
              <a:ext uri="{FF2B5EF4-FFF2-40B4-BE49-F238E27FC236}">
                <a16:creationId xmlns:a16="http://schemas.microsoft.com/office/drawing/2014/main" id="{DA9BA4E7-6768-B941-BFF5-AEDC557B6D4B}"/>
              </a:ext>
            </a:extLst>
          </p:cNvPr>
          <p:cNvSpPr>
            <a:spLocks noGrp="1"/>
          </p:cNvSpPr>
          <p:nvPr>
            <p:ph type="body" sz="quarter" idx="16" hasCustomPrompt="1"/>
          </p:nvPr>
        </p:nvSpPr>
        <p:spPr>
          <a:xfrm>
            <a:off x="2891512" y="4767795"/>
            <a:ext cx="1544223" cy="835315"/>
          </a:xfrm>
          <a:prstGeom prst="rect">
            <a:avLst/>
          </a:prstGeom>
        </p:spPr>
        <p:txBody>
          <a:bodyPr lIns="0"/>
          <a:lstStyle>
            <a:lvl1pPr marL="13998" indent="-13998">
              <a:buNone/>
              <a:tabLst/>
              <a:defRPr sz="1323" b="0" i="0">
                <a:solidFill>
                  <a:schemeClr val="tx1"/>
                </a:solidFill>
                <a:latin typeface="Arial Nova" panose="020B0504020202020204" pitchFamily="34" charset="0"/>
              </a:defRPr>
            </a:lvl1pPr>
          </a:lstStyle>
          <a:p>
            <a:pPr lvl="0"/>
            <a:r>
              <a:rPr lang="en-GB" dirty="0"/>
              <a:t>Click to edit master text styles</a:t>
            </a:r>
          </a:p>
        </p:txBody>
      </p:sp>
      <p:sp>
        <p:nvSpPr>
          <p:cNvPr id="77" name="Picture Placeholder 2">
            <a:extLst>
              <a:ext uri="{FF2B5EF4-FFF2-40B4-BE49-F238E27FC236}">
                <a16:creationId xmlns:a16="http://schemas.microsoft.com/office/drawing/2014/main" id="{AD49F486-C3DF-D946-91C6-87493A49A81A}"/>
              </a:ext>
            </a:extLst>
          </p:cNvPr>
          <p:cNvSpPr>
            <a:spLocks noGrp="1"/>
          </p:cNvSpPr>
          <p:nvPr>
            <p:ph type="pic" sz="quarter" idx="22"/>
          </p:nvPr>
        </p:nvSpPr>
        <p:spPr>
          <a:xfrm>
            <a:off x="7179823" y="1243627"/>
            <a:ext cx="5475601" cy="3498209"/>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78" name="Text Placeholder 3">
            <a:extLst>
              <a:ext uri="{FF2B5EF4-FFF2-40B4-BE49-F238E27FC236}">
                <a16:creationId xmlns:a16="http://schemas.microsoft.com/office/drawing/2014/main" id="{F4CFAA34-4EB9-2941-8C3A-0B1C43141FA6}"/>
              </a:ext>
            </a:extLst>
          </p:cNvPr>
          <p:cNvSpPr>
            <a:spLocks noGrp="1"/>
          </p:cNvSpPr>
          <p:nvPr>
            <p:ph type="body" sz="quarter" idx="23" hasCustomPrompt="1"/>
          </p:nvPr>
        </p:nvSpPr>
        <p:spPr>
          <a:xfrm>
            <a:off x="7167334" y="638011"/>
            <a:ext cx="4343146" cy="431223"/>
          </a:xfrm>
          <a:prstGeom prst="rect">
            <a:avLst/>
          </a:prstGeom>
        </p:spPr>
        <p:txBody>
          <a:bodyPr lIns="0"/>
          <a:lstStyle>
            <a:lvl1pPr marL="13998" indent="-13998">
              <a:lnSpc>
                <a:spcPts val="2204"/>
              </a:lnSpc>
              <a:spcBef>
                <a:spcPts val="0"/>
              </a:spcBef>
              <a:buNone/>
              <a:tabLst/>
              <a:defRPr sz="1984" b="1" i="0">
                <a:latin typeface="Arial Nova" panose="020B0504020202020204" pitchFamily="34" charset="0"/>
              </a:defRPr>
            </a:lvl1pPr>
          </a:lstStyle>
          <a:p>
            <a:pPr lvl="0"/>
            <a:r>
              <a:rPr lang="en-GB" dirty="0"/>
              <a:t>Click to edit master</a:t>
            </a:r>
          </a:p>
        </p:txBody>
      </p:sp>
      <p:sp>
        <p:nvSpPr>
          <p:cNvPr id="79" name="Text Placeholder 3">
            <a:extLst>
              <a:ext uri="{FF2B5EF4-FFF2-40B4-BE49-F238E27FC236}">
                <a16:creationId xmlns:a16="http://schemas.microsoft.com/office/drawing/2014/main" id="{E53949FB-5409-7A40-B3D1-A230DEF5E888}"/>
              </a:ext>
            </a:extLst>
          </p:cNvPr>
          <p:cNvSpPr>
            <a:spLocks noGrp="1"/>
          </p:cNvSpPr>
          <p:nvPr>
            <p:ph type="body" sz="quarter" idx="24" hasCustomPrompt="1"/>
          </p:nvPr>
        </p:nvSpPr>
        <p:spPr>
          <a:xfrm>
            <a:off x="7179823" y="4861365"/>
            <a:ext cx="4343146" cy="431223"/>
          </a:xfrm>
          <a:prstGeom prst="rect">
            <a:avLst/>
          </a:prstGeom>
        </p:spPr>
        <p:txBody>
          <a:bodyPr lIns="0"/>
          <a:lstStyle>
            <a:lvl1pPr marL="13998" indent="-13998">
              <a:lnSpc>
                <a:spcPts val="2204"/>
              </a:lnSpc>
              <a:spcBef>
                <a:spcPts val="0"/>
              </a:spcBef>
              <a:buNone/>
              <a:tabLst/>
              <a:defRPr sz="1764" b="1" i="0">
                <a:solidFill>
                  <a:schemeClr val="bg1"/>
                </a:solidFill>
                <a:latin typeface="Arial Nova" panose="020B0504020202020204" pitchFamily="34" charset="0"/>
              </a:defRPr>
            </a:lvl1pPr>
          </a:lstStyle>
          <a:p>
            <a:pPr lvl="0"/>
            <a:r>
              <a:rPr lang="en-GB" dirty="0"/>
              <a:t>Click to edit master</a:t>
            </a:r>
          </a:p>
        </p:txBody>
      </p:sp>
      <p:sp>
        <p:nvSpPr>
          <p:cNvPr id="80" name="Text Placeholder 3">
            <a:extLst>
              <a:ext uri="{FF2B5EF4-FFF2-40B4-BE49-F238E27FC236}">
                <a16:creationId xmlns:a16="http://schemas.microsoft.com/office/drawing/2014/main" id="{13EC0032-C8DF-7F49-8A53-EA43878704D4}"/>
              </a:ext>
            </a:extLst>
          </p:cNvPr>
          <p:cNvSpPr>
            <a:spLocks noGrp="1"/>
          </p:cNvSpPr>
          <p:nvPr>
            <p:ph type="body" sz="quarter" idx="25" hasCustomPrompt="1"/>
          </p:nvPr>
        </p:nvSpPr>
        <p:spPr>
          <a:xfrm>
            <a:off x="7645963" y="5544422"/>
            <a:ext cx="1260607" cy="835315"/>
          </a:xfrm>
          <a:prstGeom prst="rect">
            <a:avLst/>
          </a:prstGeom>
        </p:spPr>
        <p:txBody>
          <a:bodyPr lIns="0"/>
          <a:lstStyle>
            <a:lvl1pPr marL="13998" indent="-13998">
              <a:buNone/>
              <a:tabLst/>
              <a:defRPr sz="1102" b="0" i="0">
                <a:solidFill>
                  <a:schemeClr val="bg1"/>
                </a:solidFill>
                <a:latin typeface="Arial Nova" panose="020B0504020202020204" pitchFamily="34" charset="0"/>
              </a:defRPr>
            </a:lvl1pPr>
          </a:lstStyle>
          <a:p>
            <a:pPr lvl="0"/>
            <a:r>
              <a:rPr lang="en-GB" dirty="0"/>
              <a:t>Click to edit master text styles</a:t>
            </a:r>
          </a:p>
        </p:txBody>
      </p:sp>
      <p:sp>
        <p:nvSpPr>
          <p:cNvPr id="81" name="Text Placeholder 3">
            <a:extLst>
              <a:ext uri="{FF2B5EF4-FFF2-40B4-BE49-F238E27FC236}">
                <a16:creationId xmlns:a16="http://schemas.microsoft.com/office/drawing/2014/main" id="{E44661E1-5273-7D47-A4D2-FB751DAB1343}"/>
              </a:ext>
            </a:extLst>
          </p:cNvPr>
          <p:cNvSpPr>
            <a:spLocks noGrp="1"/>
          </p:cNvSpPr>
          <p:nvPr>
            <p:ph type="body" sz="quarter" idx="26" hasCustomPrompt="1"/>
          </p:nvPr>
        </p:nvSpPr>
        <p:spPr>
          <a:xfrm>
            <a:off x="9556806" y="5551998"/>
            <a:ext cx="1260607" cy="835315"/>
          </a:xfrm>
          <a:prstGeom prst="rect">
            <a:avLst/>
          </a:prstGeom>
        </p:spPr>
        <p:txBody>
          <a:bodyPr lIns="0"/>
          <a:lstStyle>
            <a:lvl1pPr marL="13998" indent="-13998">
              <a:buNone/>
              <a:tabLst/>
              <a:defRPr sz="1102" b="0" i="0">
                <a:solidFill>
                  <a:schemeClr val="bg1"/>
                </a:solidFill>
                <a:latin typeface="Arial Nova" panose="020B0504020202020204" pitchFamily="34" charset="0"/>
              </a:defRPr>
            </a:lvl1pPr>
          </a:lstStyle>
          <a:p>
            <a:pPr lvl="0"/>
            <a:r>
              <a:rPr lang="en-GB" dirty="0"/>
              <a:t>Click to edit master text styles</a:t>
            </a:r>
          </a:p>
        </p:txBody>
      </p:sp>
      <p:sp>
        <p:nvSpPr>
          <p:cNvPr id="82" name="Text Placeholder 3">
            <a:extLst>
              <a:ext uri="{FF2B5EF4-FFF2-40B4-BE49-F238E27FC236}">
                <a16:creationId xmlns:a16="http://schemas.microsoft.com/office/drawing/2014/main" id="{1FDDA252-1CC0-5546-B35D-312A61AB871C}"/>
              </a:ext>
            </a:extLst>
          </p:cNvPr>
          <p:cNvSpPr>
            <a:spLocks noGrp="1"/>
          </p:cNvSpPr>
          <p:nvPr>
            <p:ph type="body" sz="quarter" idx="27" hasCustomPrompt="1"/>
          </p:nvPr>
        </p:nvSpPr>
        <p:spPr>
          <a:xfrm>
            <a:off x="11415930" y="5551998"/>
            <a:ext cx="1260607" cy="835315"/>
          </a:xfrm>
          <a:prstGeom prst="rect">
            <a:avLst/>
          </a:prstGeom>
        </p:spPr>
        <p:txBody>
          <a:bodyPr lIns="0"/>
          <a:lstStyle>
            <a:lvl1pPr marL="13998" indent="-13998">
              <a:buNone/>
              <a:tabLst/>
              <a:defRPr sz="1102" b="0" i="0">
                <a:solidFill>
                  <a:schemeClr val="bg1"/>
                </a:solidFill>
                <a:latin typeface="Arial Nova" panose="020B0504020202020204" pitchFamily="34" charset="0"/>
              </a:defRPr>
            </a:lvl1pPr>
          </a:lstStyle>
          <a:p>
            <a:pPr lvl="0"/>
            <a:r>
              <a:rPr lang="en-GB" dirty="0"/>
              <a:t>Click to edit master text styles</a:t>
            </a:r>
          </a:p>
        </p:txBody>
      </p:sp>
      <p:pic>
        <p:nvPicPr>
          <p:cNvPr id="40" name="Graphic 39">
            <a:extLst>
              <a:ext uri="{FF2B5EF4-FFF2-40B4-BE49-F238E27FC236}">
                <a16:creationId xmlns:a16="http://schemas.microsoft.com/office/drawing/2014/main" id="{AC46699E-38DC-DB4D-99AD-4B5C07230E22}"/>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87857329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rajectory (flexible)">
    <p:spTree>
      <p:nvGrpSpPr>
        <p:cNvPr id="1" name=""/>
        <p:cNvGrpSpPr/>
        <p:nvPr/>
      </p:nvGrpSpPr>
      <p:grpSpPr>
        <a:xfrm>
          <a:off x="0" y="0"/>
          <a:ext cx="0" cy="0"/>
          <a:chOff x="0" y="0"/>
          <a:chExt cx="0" cy="0"/>
        </a:xfrm>
      </p:grpSpPr>
      <p:sp>
        <p:nvSpPr>
          <p:cNvPr id="47" name="Shape 44">
            <a:extLst>
              <a:ext uri="{FF2B5EF4-FFF2-40B4-BE49-F238E27FC236}">
                <a16:creationId xmlns:a16="http://schemas.microsoft.com/office/drawing/2014/main" id="{5E5E84B1-B5F7-0648-93B3-C56DFE6BBDC1}"/>
              </a:ext>
            </a:extLst>
          </p:cNvPr>
          <p:cNvSpPr/>
          <p:nvPr userDrawn="1"/>
        </p:nvSpPr>
        <p:spPr>
          <a:xfrm>
            <a:off x="733531" y="663948"/>
            <a:ext cx="12061734" cy="3907829"/>
          </a:xfrm>
          <a:prstGeom prst="rect">
            <a:avLst/>
          </a:prstGeom>
          <a:solidFill>
            <a:schemeClr val="tx1"/>
          </a:solidFill>
          <a:ln w="12700">
            <a:noFill/>
            <a:miter lim="400000"/>
          </a:ln>
        </p:spPr>
        <p:txBody>
          <a:bodyPr lIns="45738" rIns="4573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1"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6" name="Picture Placeholder 2">
            <a:extLst>
              <a:ext uri="{FF2B5EF4-FFF2-40B4-BE49-F238E27FC236}">
                <a16:creationId xmlns:a16="http://schemas.microsoft.com/office/drawing/2014/main" id="{75668374-F0E4-D345-A6C7-A0F57609FD5A}"/>
              </a:ext>
            </a:extLst>
          </p:cNvPr>
          <p:cNvSpPr>
            <a:spLocks noGrp="1"/>
          </p:cNvSpPr>
          <p:nvPr>
            <p:ph type="pic" sz="quarter" idx="22"/>
          </p:nvPr>
        </p:nvSpPr>
        <p:spPr>
          <a:xfrm>
            <a:off x="1745958" y="1073568"/>
            <a:ext cx="2419144" cy="313178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87" name="Picture Placeholder 2">
            <a:extLst>
              <a:ext uri="{FF2B5EF4-FFF2-40B4-BE49-F238E27FC236}">
                <a16:creationId xmlns:a16="http://schemas.microsoft.com/office/drawing/2014/main" id="{6F22B3D5-160C-B945-89D2-FD419429F3FF}"/>
              </a:ext>
            </a:extLst>
          </p:cNvPr>
          <p:cNvSpPr>
            <a:spLocks noGrp="1"/>
          </p:cNvSpPr>
          <p:nvPr>
            <p:ph type="pic" sz="quarter" idx="23"/>
          </p:nvPr>
        </p:nvSpPr>
        <p:spPr>
          <a:xfrm>
            <a:off x="5554826" y="1030369"/>
            <a:ext cx="2419144" cy="313178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88" name="Picture Placeholder 2">
            <a:extLst>
              <a:ext uri="{FF2B5EF4-FFF2-40B4-BE49-F238E27FC236}">
                <a16:creationId xmlns:a16="http://schemas.microsoft.com/office/drawing/2014/main" id="{F12E39B5-307B-9544-A657-D4FE2CB6B1DC}"/>
              </a:ext>
            </a:extLst>
          </p:cNvPr>
          <p:cNvSpPr>
            <a:spLocks noGrp="1"/>
          </p:cNvSpPr>
          <p:nvPr>
            <p:ph type="pic" sz="quarter" idx="24"/>
          </p:nvPr>
        </p:nvSpPr>
        <p:spPr>
          <a:xfrm>
            <a:off x="9363694" y="1039719"/>
            <a:ext cx="2419144" cy="313178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40" name="Shape 44">
            <a:extLst>
              <a:ext uri="{FF2B5EF4-FFF2-40B4-BE49-F238E27FC236}">
                <a16:creationId xmlns:a16="http://schemas.microsoft.com/office/drawing/2014/main" id="{B3ED40AF-ED1F-E847-8139-C079E519AD25}"/>
              </a:ext>
            </a:extLst>
          </p:cNvPr>
          <p:cNvSpPr/>
          <p:nvPr userDrawn="1"/>
        </p:nvSpPr>
        <p:spPr>
          <a:xfrm>
            <a:off x="733531" y="4794031"/>
            <a:ext cx="12061734" cy="2089078"/>
          </a:xfrm>
          <a:prstGeom prst="rect">
            <a:avLst/>
          </a:prstGeom>
          <a:solidFill>
            <a:srgbClr val="FFC000"/>
          </a:solidFill>
          <a:ln w="12700">
            <a:noFill/>
            <a:miter lim="400000"/>
          </a:ln>
        </p:spPr>
        <p:txBody>
          <a:bodyPr lIns="45738" rIns="4573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40601F80-2631-7E4F-9DEA-4EBDD69B79BA}"/>
              </a:ext>
            </a:extLst>
          </p:cNvPr>
          <p:cNvSpPr/>
          <p:nvPr userDrawn="1"/>
        </p:nvSpPr>
        <p:spPr>
          <a:xfrm>
            <a:off x="1547446" y="100484"/>
            <a:ext cx="2301073" cy="47227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44" name="Graphic 43">
            <a:extLst>
              <a:ext uri="{FF2B5EF4-FFF2-40B4-BE49-F238E27FC236}">
                <a16:creationId xmlns:a16="http://schemas.microsoft.com/office/drawing/2014/main" id="{9A4ECD49-44D6-0C4B-B709-AF182E7FB6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68559" y="7163699"/>
            <a:ext cx="371216" cy="371216"/>
          </a:xfrm>
          <a:prstGeom prst="rect">
            <a:avLst/>
          </a:prstGeom>
        </p:spPr>
      </p:pic>
      <p:cxnSp>
        <p:nvCxnSpPr>
          <p:cNvPr id="57" name="Straight Arrow Connector 56">
            <a:extLst>
              <a:ext uri="{FF2B5EF4-FFF2-40B4-BE49-F238E27FC236}">
                <a16:creationId xmlns:a16="http://schemas.microsoft.com/office/drawing/2014/main" id="{77A3577B-47BF-DA46-8271-9126E4AFE7F0}"/>
              </a:ext>
            </a:extLst>
          </p:cNvPr>
          <p:cNvCxnSpPr/>
          <p:nvPr userDrawn="1"/>
        </p:nvCxnSpPr>
        <p:spPr>
          <a:xfrm>
            <a:off x="4471426" y="5212354"/>
            <a:ext cx="90133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3AE0538-8A52-474B-8CB4-35A5ED4D9897}"/>
              </a:ext>
            </a:extLst>
          </p:cNvPr>
          <p:cNvCxnSpPr/>
          <p:nvPr userDrawn="1"/>
        </p:nvCxnSpPr>
        <p:spPr>
          <a:xfrm flipH="1">
            <a:off x="8182677" y="5224058"/>
            <a:ext cx="901336" cy="455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 Placeholder 3">
            <a:extLst>
              <a:ext uri="{FF2B5EF4-FFF2-40B4-BE49-F238E27FC236}">
                <a16:creationId xmlns:a16="http://schemas.microsoft.com/office/drawing/2014/main" id="{7EB2E267-6D47-1746-9C4D-8AC1C3DA6043}"/>
              </a:ext>
            </a:extLst>
          </p:cNvPr>
          <p:cNvSpPr>
            <a:spLocks noGrp="1"/>
          </p:cNvSpPr>
          <p:nvPr>
            <p:ph type="body" sz="quarter" idx="12" hasCustomPrompt="1"/>
          </p:nvPr>
        </p:nvSpPr>
        <p:spPr>
          <a:xfrm>
            <a:off x="1526440" y="4927924"/>
            <a:ext cx="2944986" cy="433339"/>
          </a:xfrm>
          <a:prstGeom prst="rect">
            <a:avLst/>
          </a:prstGeom>
        </p:spPr>
        <p:txBody>
          <a:bodyPr lIns="0"/>
          <a:lstStyle>
            <a:lvl1pPr marL="13998" indent="-13998" algn="ctr">
              <a:buNone/>
              <a:tabLst/>
              <a:defRPr sz="1800" b="1" i="0">
                <a:latin typeface="Arial Nova" panose="020B0504020202020204" pitchFamily="34" charset="0"/>
              </a:defRPr>
            </a:lvl1pPr>
          </a:lstStyle>
          <a:p>
            <a:pPr lvl="0"/>
            <a:r>
              <a:rPr lang="en-GB" dirty="0"/>
              <a:t>Click to edit master</a:t>
            </a:r>
          </a:p>
        </p:txBody>
      </p:sp>
      <p:sp>
        <p:nvSpPr>
          <p:cNvPr id="84" name="Text Placeholder 3">
            <a:extLst>
              <a:ext uri="{FF2B5EF4-FFF2-40B4-BE49-F238E27FC236}">
                <a16:creationId xmlns:a16="http://schemas.microsoft.com/office/drawing/2014/main" id="{9E6C13F8-C3F0-F04F-9ED2-8202C2A2E113}"/>
              </a:ext>
            </a:extLst>
          </p:cNvPr>
          <p:cNvSpPr>
            <a:spLocks noGrp="1"/>
          </p:cNvSpPr>
          <p:nvPr>
            <p:ph type="body" sz="quarter" idx="13" hasCustomPrompt="1"/>
          </p:nvPr>
        </p:nvSpPr>
        <p:spPr>
          <a:xfrm>
            <a:off x="1526440" y="5517232"/>
            <a:ext cx="2944986" cy="684762"/>
          </a:xfrm>
          <a:prstGeom prst="rect">
            <a:avLst/>
          </a:prstGeom>
        </p:spPr>
        <p:txBody>
          <a:bodyPr lIns="0"/>
          <a:lstStyle>
            <a:lvl1pPr marL="13998" indent="-13998" algn="ctr">
              <a:buNone/>
              <a:tabLst/>
              <a:defRPr sz="1400" b="0" i="0">
                <a:latin typeface="Arial Nova" panose="020B0504020202020204" pitchFamily="34" charset="0"/>
              </a:defRPr>
            </a:lvl1pPr>
          </a:lstStyle>
          <a:p>
            <a:pPr lvl="0"/>
            <a:r>
              <a:rPr lang="en-GB" dirty="0"/>
              <a:t>Click to edit master text styles</a:t>
            </a:r>
          </a:p>
        </p:txBody>
      </p:sp>
      <p:sp>
        <p:nvSpPr>
          <p:cNvPr id="85" name="Text Placeholder 3">
            <a:extLst>
              <a:ext uri="{FF2B5EF4-FFF2-40B4-BE49-F238E27FC236}">
                <a16:creationId xmlns:a16="http://schemas.microsoft.com/office/drawing/2014/main" id="{C2CE0EDF-D0D2-BB4C-A874-018F34368023}"/>
              </a:ext>
            </a:extLst>
          </p:cNvPr>
          <p:cNvSpPr>
            <a:spLocks noGrp="1"/>
          </p:cNvSpPr>
          <p:nvPr>
            <p:ph type="body" sz="quarter" idx="14" hasCustomPrompt="1"/>
          </p:nvPr>
        </p:nvSpPr>
        <p:spPr>
          <a:xfrm>
            <a:off x="1526440" y="6357963"/>
            <a:ext cx="2944986" cy="525146"/>
          </a:xfrm>
          <a:prstGeom prst="rect">
            <a:avLst/>
          </a:prstGeom>
        </p:spPr>
        <p:txBody>
          <a:bodyPr lIns="0"/>
          <a:lstStyle>
            <a:lvl1pPr marL="13998" indent="-13998" algn="ctr">
              <a:buNone/>
              <a:tabLst/>
              <a:defRPr sz="1400" b="1" i="1">
                <a:latin typeface="Arial Nova" panose="020B0504020202020204" pitchFamily="34" charset="0"/>
              </a:defRPr>
            </a:lvl1pPr>
          </a:lstStyle>
          <a:p>
            <a:pPr lvl="0"/>
            <a:r>
              <a:rPr lang="en-GB" dirty="0"/>
              <a:t>Click to edit master text styles</a:t>
            </a:r>
          </a:p>
        </p:txBody>
      </p:sp>
      <p:sp>
        <p:nvSpPr>
          <p:cNvPr id="89" name="Text Placeholder 3">
            <a:extLst>
              <a:ext uri="{FF2B5EF4-FFF2-40B4-BE49-F238E27FC236}">
                <a16:creationId xmlns:a16="http://schemas.microsoft.com/office/drawing/2014/main" id="{E6FD5086-E9EE-414B-BCB5-85D6DCEDD4F7}"/>
              </a:ext>
            </a:extLst>
          </p:cNvPr>
          <p:cNvSpPr>
            <a:spLocks noGrp="1"/>
          </p:cNvSpPr>
          <p:nvPr>
            <p:ph type="body" sz="quarter" idx="25" hasCustomPrompt="1"/>
          </p:nvPr>
        </p:nvSpPr>
        <p:spPr>
          <a:xfrm>
            <a:off x="5306819" y="4961681"/>
            <a:ext cx="2944986" cy="433339"/>
          </a:xfrm>
          <a:prstGeom prst="rect">
            <a:avLst/>
          </a:prstGeom>
        </p:spPr>
        <p:txBody>
          <a:bodyPr lIns="0"/>
          <a:lstStyle>
            <a:lvl1pPr marL="13998" indent="-13998" algn="ctr">
              <a:buNone/>
              <a:tabLst/>
              <a:defRPr sz="1800" b="1" i="0">
                <a:latin typeface="Arial Nova" panose="020B0504020202020204" pitchFamily="34" charset="0"/>
              </a:defRPr>
            </a:lvl1pPr>
          </a:lstStyle>
          <a:p>
            <a:pPr lvl="0"/>
            <a:r>
              <a:rPr lang="en-GB" dirty="0"/>
              <a:t>Click to edit master</a:t>
            </a:r>
          </a:p>
        </p:txBody>
      </p:sp>
      <p:sp>
        <p:nvSpPr>
          <p:cNvPr id="90" name="Text Placeholder 3">
            <a:extLst>
              <a:ext uri="{FF2B5EF4-FFF2-40B4-BE49-F238E27FC236}">
                <a16:creationId xmlns:a16="http://schemas.microsoft.com/office/drawing/2014/main" id="{8949D304-7696-564D-8AB9-CB422B1BAEB3}"/>
              </a:ext>
            </a:extLst>
          </p:cNvPr>
          <p:cNvSpPr>
            <a:spLocks noGrp="1"/>
          </p:cNvSpPr>
          <p:nvPr>
            <p:ph type="body" sz="quarter" idx="26" hasCustomPrompt="1"/>
          </p:nvPr>
        </p:nvSpPr>
        <p:spPr>
          <a:xfrm>
            <a:off x="5306819" y="5550989"/>
            <a:ext cx="2944986" cy="684762"/>
          </a:xfrm>
          <a:prstGeom prst="rect">
            <a:avLst/>
          </a:prstGeom>
        </p:spPr>
        <p:txBody>
          <a:bodyPr lIns="0"/>
          <a:lstStyle>
            <a:lvl1pPr marL="13998" indent="-13998" algn="ctr">
              <a:buNone/>
              <a:tabLst/>
              <a:defRPr sz="1400" b="0" i="0">
                <a:latin typeface="Arial Nova" panose="020B0504020202020204" pitchFamily="34" charset="0"/>
              </a:defRPr>
            </a:lvl1pPr>
          </a:lstStyle>
          <a:p>
            <a:pPr lvl="0"/>
            <a:r>
              <a:rPr lang="en-GB" dirty="0"/>
              <a:t>Click to edit master text styles</a:t>
            </a:r>
          </a:p>
        </p:txBody>
      </p:sp>
      <p:sp>
        <p:nvSpPr>
          <p:cNvPr id="91" name="Text Placeholder 3">
            <a:extLst>
              <a:ext uri="{FF2B5EF4-FFF2-40B4-BE49-F238E27FC236}">
                <a16:creationId xmlns:a16="http://schemas.microsoft.com/office/drawing/2014/main" id="{03C17A59-4B3B-A442-8428-E8E334EFBAEB}"/>
              </a:ext>
            </a:extLst>
          </p:cNvPr>
          <p:cNvSpPr>
            <a:spLocks noGrp="1"/>
          </p:cNvSpPr>
          <p:nvPr>
            <p:ph type="body" sz="quarter" idx="27" hasCustomPrompt="1"/>
          </p:nvPr>
        </p:nvSpPr>
        <p:spPr>
          <a:xfrm>
            <a:off x="5306819" y="6391720"/>
            <a:ext cx="2944986" cy="525146"/>
          </a:xfrm>
          <a:prstGeom prst="rect">
            <a:avLst/>
          </a:prstGeom>
        </p:spPr>
        <p:txBody>
          <a:bodyPr lIns="0"/>
          <a:lstStyle>
            <a:lvl1pPr marL="13998" indent="-13998" algn="ctr">
              <a:buNone/>
              <a:tabLst/>
              <a:defRPr sz="1400" b="1" i="1">
                <a:latin typeface="Arial Nova" panose="020B0504020202020204" pitchFamily="34" charset="0"/>
              </a:defRPr>
            </a:lvl1pPr>
          </a:lstStyle>
          <a:p>
            <a:pPr lvl="0"/>
            <a:r>
              <a:rPr lang="en-GB" dirty="0"/>
              <a:t>Click to edit master text styles</a:t>
            </a:r>
          </a:p>
        </p:txBody>
      </p:sp>
      <p:sp>
        <p:nvSpPr>
          <p:cNvPr id="92" name="Text Placeholder 3">
            <a:extLst>
              <a:ext uri="{FF2B5EF4-FFF2-40B4-BE49-F238E27FC236}">
                <a16:creationId xmlns:a16="http://schemas.microsoft.com/office/drawing/2014/main" id="{59DCA336-0D79-6A43-96C3-1FCBF157B9CF}"/>
              </a:ext>
            </a:extLst>
          </p:cNvPr>
          <p:cNvSpPr>
            <a:spLocks noGrp="1"/>
          </p:cNvSpPr>
          <p:nvPr>
            <p:ph type="body" sz="quarter" idx="28" hasCustomPrompt="1"/>
          </p:nvPr>
        </p:nvSpPr>
        <p:spPr>
          <a:xfrm>
            <a:off x="9219086" y="4960177"/>
            <a:ext cx="2944986" cy="433339"/>
          </a:xfrm>
          <a:prstGeom prst="rect">
            <a:avLst/>
          </a:prstGeom>
        </p:spPr>
        <p:txBody>
          <a:bodyPr lIns="0"/>
          <a:lstStyle>
            <a:lvl1pPr marL="13998" indent="-13998" algn="ctr">
              <a:buNone/>
              <a:tabLst/>
              <a:defRPr sz="1800" b="1" i="0">
                <a:latin typeface="Arial Nova" panose="020B0504020202020204" pitchFamily="34" charset="0"/>
              </a:defRPr>
            </a:lvl1pPr>
          </a:lstStyle>
          <a:p>
            <a:pPr lvl="0"/>
            <a:r>
              <a:rPr lang="en-GB" dirty="0"/>
              <a:t>Click to edit master</a:t>
            </a:r>
          </a:p>
        </p:txBody>
      </p:sp>
      <p:sp>
        <p:nvSpPr>
          <p:cNvPr id="93" name="Text Placeholder 3">
            <a:extLst>
              <a:ext uri="{FF2B5EF4-FFF2-40B4-BE49-F238E27FC236}">
                <a16:creationId xmlns:a16="http://schemas.microsoft.com/office/drawing/2014/main" id="{FA506BB2-5C1C-D942-8C97-F24F0DE4DEB1}"/>
              </a:ext>
            </a:extLst>
          </p:cNvPr>
          <p:cNvSpPr>
            <a:spLocks noGrp="1"/>
          </p:cNvSpPr>
          <p:nvPr>
            <p:ph type="body" sz="quarter" idx="29" hasCustomPrompt="1"/>
          </p:nvPr>
        </p:nvSpPr>
        <p:spPr>
          <a:xfrm>
            <a:off x="9219086" y="5549485"/>
            <a:ext cx="2944986" cy="684762"/>
          </a:xfrm>
          <a:prstGeom prst="rect">
            <a:avLst/>
          </a:prstGeom>
        </p:spPr>
        <p:txBody>
          <a:bodyPr lIns="0"/>
          <a:lstStyle>
            <a:lvl1pPr marL="13998" indent="-13998" algn="ctr">
              <a:buNone/>
              <a:tabLst/>
              <a:defRPr sz="1400" b="0" i="0">
                <a:latin typeface="Arial Nova" panose="020B0504020202020204" pitchFamily="34" charset="0"/>
              </a:defRPr>
            </a:lvl1pPr>
          </a:lstStyle>
          <a:p>
            <a:pPr lvl="0"/>
            <a:r>
              <a:rPr lang="en-GB" dirty="0"/>
              <a:t>Click to edit master text styles</a:t>
            </a:r>
          </a:p>
        </p:txBody>
      </p:sp>
      <p:sp>
        <p:nvSpPr>
          <p:cNvPr id="94" name="Text Placeholder 3">
            <a:extLst>
              <a:ext uri="{FF2B5EF4-FFF2-40B4-BE49-F238E27FC236}">
                <a16:creationId xmlns:a16="http://schemas.microsoft.com/office/drawing/2014/main" id="{0C748DD1-73AC-9F40-A1E5-3C1B414E6630}"/>
              </a:ext>
            </a:extLst>
          </p:cNvPr>
          <p:cNvSpPr>
            <a:spLocks noGrp="1"/>
          </p:cNvSpPr>
          <p:nvPr>
            <p:ph type="body" sz="quarter" idx="30" hasCustomPrompt="1"/>
          </p:nvPr>
        </p:nvSpPr>
        <p:spPr>
          <a:xfrm>
            <a:off x="9219086" y="6390216"/>
            <a:ext cx="2944986" cy="525146"/>
          </a:xfrm>
          <a:prstGeom prst="rect">
            <a:avLst/>
          </a:prstGeom>
        </p:spPr>
        <p:txBody>
          <a:bodyPr lIns="0"/>
          <a:lstStyle>
            <a:lvl1pPr marL="13998" indent="-13998" algn="ctr">
              <a:buNone/>
              <a:tabLst/>
              <a:defRPr sz="1400" b="1" i="1">
                <a:latin typeface="Arial Nova" panose="020B0504020202020204" pitchFamily="34" charset="0"/>
              </a:defRPr>
            </a:lvl1pPr>
          </a:lstStyle>
          <a:p>
            <a:pPr lvl="0"/>
            <a:r>
              <a:rPr lang="en-GB" dirty="0"/>
              <a:t>Click to edit master text styles</a:t>
            </a:r>
          </a:p>
        </p:txBody>
      </p:sp>
      <p:sp>
        <p:nvSpPr>
          <p:cNvPr id="22" name="Rectangle 21">
            <a:extLst>
              <a:ext uri="{FF2B5EF4-FFF2-40B4-BE49-F238E27FC236}">
                <a16:creationId xmlns:a16="http://schemas.microsoft.com/office/drawing/2014/main" id="{4B57BB48-C440-E349-BC7D-D95B36EA2697}"/>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3" name="Graphic 22">
            <a:extLst>
              <a:ext uri="{FF2B5EF4-FFF2-40B4-BE49-F238E27FC236}">
                <a16:creationId xmlns:a16="http://schemas.microsoft.com/office/drawing/2014/main" id="{EE1B396F-B6C6-3E42-B0FA-E0BBFC4CAD6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035006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ensory Decodin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6DB06E-5286-7346-B0AA-DD5AE72017C0}"/>
              </a:ext>
            </a:extLst>
          </p:cNvPr>
          <p:cNvSpPr/>
          <p:nvPr userDrawn="1"/>
        </p:nvSpPr>
        <p:spPr>
          <a:xfrm>
            <a:off x="404" y="-5389"/>
            <a:ext cx="179984" cy="1397482"/>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9" name="Graphic 18">
            <a:extLst>
              <a:ext uri="{FF2B5EF4-FFF2-40B4-BE49-F238E27FC236}">
                <a16:creationId xmlns:a16="http://schemas.microsoft.com/office/drawing/2014/main" id="{EA3332A2-0846-304A-8B9F-B57C2B56CB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2" y="-151"/>
            <a:ext cx="532204" cy="532253"/>
          </a:xfrm>
          <a:prstGeom prst="rect">
            <a:avLst/>
          </a:prstGeom>
        </p:spPr>
      </p:pic>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2" name="Rectangle 41">
            <a:extLst>
              <a:ext uri="{FF2B5EF4-FFF2-40B4-BE49-F238E27FC236}">
                <a16:creationId xmlns:a16="http://schemas.microsoft.com/office/drawing/2014/main" id="{E643E7C7-8E48-8E49-B322-D130008CF123}"/>
              </a:ext>
            </a:extLst>
          </p:cNvPr>
          <p:cNvSpPr/>
          <p:nvPr userDrawn="1"/>
        </p:nvSpPr>
        <p:spPr>
          <a:xfrm>
            <a:off x="785219" y="5188206"/>
            <a:ext cx="11995494" cy="1478222"/>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43" name="Shape 44">
            <a:extLst>
              <a:ext uri="{FF2B5EF4-FFF2-40B4-BE49-F238E27FC236}">
                <a16:creationId xmlns:a16="http://schemas.microsoft.com/office/drawing/2014/main" id="{A099608D-D0B7-504F-B0BB-90043FB9F47E}"/>
              </a:ext>
            </a:extLst>
          </p:cNvPr>
          <p:cNvSpPr/>
          <p:nvPr userDrawn="1"/>
        </p:nvSpPr>
        <p:spPr>
          <a:xfrm>
            <a:off x="785219" y="1829644"/>
            <a:ext cx="5346583" cy="2123843"/>
          </a:xfrm>
          <a:prstGeom prst="rect">
            <a:avLst/>
          </a:prstGeom>
          <a:solidFill>
            <a:srgbClr val="FFC000"/>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87EC9276-35BF-AE41-879E-1C8DD815C404}"/>
              </a:ext>
            </a:extLst>
          </p:cNvPr>
          <p:cNvSpPr/>
          <p:nvPr userDrawn="1"/>
        </p:nvSpPr>
        <p:spPr>
          <a:xfrm>
            <a:off x="1619037" y="244785"/>
            <a:ext cx="2297691"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45" name="Graphic 44">
            <a:extLst>
              <a:ext uri="{FF2B5EF4-FFF2-40B4-BE49-F238E27FC236}">
                <a16:creationId xmlns:a16="http://schemas.microsoft.com/office/drawing/2014/main" id="{51E407A7-24FA-C348-BE4C-FC54AEBB8136}"/>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a:off x="5810441" y="3590415"/>
            <a:ext cx="236150" cy="228374"/>
          </a:xfrm>
          <a:prstGeom prst="rect">
            <a:avLst/>
          </a:prstGeom>
        </p:spPr>
      </p:pic>
      <p:pic>
        <p:nvPicPr>
          <p:cNvPr id="46" name="Graphic 45">
            <a:extLst>
              <a:ext uri="{FF2B5EF4-FFF2-40B4-BE49-F238E27FC236}">
                <a16:creationId xmlns:a16="http://schemas.microsoft.com/office/drawing/2014/main" id="{52D0235F-A068-CD40-BDAB-F8BF0457BB3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0800000">
            <a:off x="910096" y="1939493"/>
            <a:ext cx="236150" cy="228374"/>
          </a:xfrm>
          <a:prstGeom prst="rect">
            <a:avLst/>
          </a:prstGeom>
        </p:spPr>
      </p:pic>
      <p:sp>
        <p:nvSpPr>
          <p:cNvPr id="47" name="TextBox 46">
            <a:extLst>
              <a:ext uri="{FF2B5EF4-FFF2-40B4-BE49-F238E27FC236}">
                <a16:creationId xmlns:a16="http://schemas.microsoft.com/office/drawing/2014/main" id="{AF216E90-EDE3-DB49-928D-AD67014A862B}"/>
              </a:ext>
            </a:extLst>
          </p:cNvPr>
          <p:cNvSpPr txBox="1"/>
          <p:nvPr userDrawn="1"/>
        </p:nvSpPr>
        <p:spPr>
          <a:xfrm>
            <a:off x="1507276" y="2132867"/>
            <a:ext cx="4100447" cy="1449115"/>
          </a:xfrm>
          <a:prstGeom prst="rect">
            <a:avLst/>
          </a:prstGeom>
          <a:noFill/>
        </p:spPr>
        <p:txBody>
          <a:bodyPr wrap="square" lIns="0" rtlCol="0">
            <a:spAutoFit/>
          </a:bodyPr>
          <a:lstStyle/>
          <a:p>
            <a:pPr marL="0" marR="0" lvl="0" indent="0" algn="l" defTabSz="1007852" rtl="0" eaLnBrk="1" fontAlgn="auto" latinLnBrk="0" hangingPunct="1">
              <a:lnSpc>
                <a:spcPct val="100000"/>
              </a:lnSpc>
              <a:spcBef>
                <a:spcPts val="0"/>
              </a:spcBef>
              <a:spcAft>
                <a:spcPts val="0"/>
              </a:spcAft>
              <a:buClrTx/>
              <a:buSzTx/>
              <a:buFontTx/>
              <a:buNone/>
              <a:tabLst/>
              <a:defRPr/>
            </a:pPr>
            <a:r>
              <a:rPr kumimoji="0" lang="en-US" sz="2204" b="1" i="0" u="none" strike="noStrike" kern="1200" cap="none" spc="0" normalizeH="0" baseline="0" noProof="0" dirty="0">
                <a:ln>
                  <a:noFill/>
                </a:ln>
                <a:solidFill>
                  <a:srgbClr val="000000"/>
                </a:solidFill>
                <a:effectLst/>
                <a:uLnTx/>
                <a:uFillTx/>
                <a:latin typeface="Arial" charset="0"/>
                <a:ea typeface="Arial" charset="0"/>
                <a:cs typeface="Arial" charset="0"/>
              </a:rPr>
              <a:t>We do this by exploring brands through the lens of the senses. We call it ‘Sensory Decoding’</a:t>
            </a:r>
            <a:endParaRPr kumimoji="0" lang="en-US" sz="2204" b="1" i="0" u="none" strike="noStrike" kern="1200" cap="none" spc="0" normalizeH="0" baseline="0" noProof="0" dirty="0">
              <a:ln>
                <a:noFill/>
              </a:ln>
              <a:solidFill>
                <a:srgbClr val="000000"/>
              </a:solidFill>
              <a:effectLst/>
              <a:uLnTx/>
              <a:uFillTx/>
              <a:latin typeface="Arial Nova"/>
              <a:ea typeface="+mn-ea"/>
              <a:cs typeface="+mn-cs"/>
            </a:endParaRPr>
          </a:p>
        </p:txBody>
      </p:sp>
      <p:sp>
        <p:nvSpPr>
          <p:cNvPr id="48" name="Rectangle 47">
            <a:extLst>
              <a:ext uri="{FF2B5EF4-FFF2-40B4-BE49-F238E27FC236}">
                <a16:creationId xmlns:a16="http://schemas.microsoft.com/office/drawing/2014/main" id="{BB5D1AEE-56E8-F445-A1D1-BEE81A03CB66}"/>
              </a:ext>
            </a:extLst>
          </p:cNvPr>
          <p:cNvSpPr/>
          <p:nvPr userDrawn="1"/>
        </p:nvSpPr>
        <p:spPr>
          <a:xfrm>
            <a:off x="4087041" y="977939"/>
            <a:ext cx="2044761" cy="1075741"/>
          </a:xfrm>
          <a:prstGeom prst="rect">
            <a:avLst/>
          </a:prstGeom>
          <a:ln>
            <a:noFill/>
          </a:ln>
        </p:spPr>
        <p:txBody>
          <a:bodyPr wrap="square" lIns="0" tIns="0" rIns="0" bIns="0" anchor="t" anchorCtr="0">
            <a:noAutofit/>
          </a:bodyPr>
          <a:lstStyle/>
          <a:p>
            <a:pPr marL="197591" marR="0" lvl="0" indent="0" algn="l" defTabSz="1007852" rtl="0" eaLnBrk="1" fontAlgn="auto" latinLnBrk="0" hangingPunct="1">
              <a:lnSpc>
                <a:spcPct val="100000"/>
              </a:lnSpc>
              <a:spcBef>
                <a:spcPts val="0"/>
              </a:spcBef>
              <a:spcAft>
                <a:spcPts val="0"/>
              </a:spcAft>
              <a:buClrTx/>
              <a:buSzTx/>
              <a:buFontTx/>
              <a:buNone/>
              <a:tabLst/>
              <a:defRPr/>
            </a:pPr>
            <a:r>
              <a:rPr kumimoji="0" lang="en-GB" sz="1323" b="0" i="0" u="none" strike="noStrike" kern="1200" cap="none" spc="0" normalizeH="0" baseline="0" noProof="0" dirty="0">
                <a:ln>
                  <a:noFill/>
                </a:ln>
                <a:solidFill>
                  <a:srgbClr val="FFFFFF"/>
                </a:solidFill>
                <a:effectLst/>
                <a:uLnTx/>
                <a:uFillTx/>
                <a:latin typeface="Arial" panose="020B0604020202020204" pitchFamily="34" charset="0"/>
                <a:ea typeface="Gotham Book" charset="0"/>
                <a:cs typeface="Arial" panose="020B0604020202020204" pitchFamily="34" charset="0"/>
              </a:rPr>
              <a:t>- Cultural associations</a:t>
            </a:r>
          </a:p>
          <a:p>
            <a:pPr marL="197591" marR="0" lvl="0" indent="0" algn="l" defTabSz="1007852" rtl="0" eaLnBrk="1" fontAlgn="auto" latinLnBrk="0" hangingPunct="1">
              <a:lnSpc>
                <a:spcPct val="100000"/>
              </a:lnSpc>
              <a:spcBef>
                <a:spcPts val="0"/>
              </a:spcBef>
              <a:spcAft>
                <a:spcPts val="0"/>
              </a:spcAft>
              <a:buClrTx/>
              <a:buSzTx/>
              <a:buFontTx/>
              <a:buNone/>
              <a:tabLst/>
              <a:defRPr/>
            </a:pPr>
            <a:r>
              <a:rPr kumimoji="0" lang="en-GB" sz="1323" b="0" i="0" u="none" strike="noStrike" kern="1200" cap="none" spc="0" normalizeH="0" baseline="0" noProof="0" dirty="0">
                <a:ln>
                  <a:noFill/>
                </a:ln>
                <a:solidFill>
                  <a:srgbClr val="FFFFFF"/>
                </a:solidFill>
                <a:effectLst/>
                <a:uLnTx/>
                <a:uFillTx/>
                <a:latin typeface="Arial" panose="020B0604020202020204" pitchFamily="34" charset="0"/>
                <a:ea typeface="Gotham Book" charset="0"/>
                <a:cs typeface="Arial" panose="020B0604020202020204" pitchFamily="34" charset="0"/>
              </a:rPr>
              <a:t>- Signature scents</a:t>
            </a:r>
          </a:p>
          <a:p>
            <a:pPr marL="197591" marR="0" lvl="0" indent="0" algn="l" defTabSz="1007852" rtl="0" eaLnBrk="1" fontAlgn="auto" latinLnBrk="0" hangingPunct="1">
              <a:lnSpc>
                <a:spcPct val="100000"/>
              </a:lnSpc>
              <a:spcBef>
                <a:spcPts val="0"/>
              </a:spcBef>
              <a:spcAft>
                <a:spcPts val="0"/>
              </a:spcAft>
              <a:buClrTx/>
              <a:buSzTx/>
              <a:buFontTx/>
              <a:buNone/>
              <a:tabLst/>
              <a:defRPr/>
            </a:pPr>
            <a:r>
              <a:rPr kumimoji="0" lang="en-GB" sz="1323" b="0" i="0" u="none" strike="noStrike" kern="1200" cap="none" spc="0" normalizeH="0" baseline="0" noProof="0" dirty="0">
                <a:ln>
                  <a:noFill/>
                </a:ln>
                <a:solidFill>
                  <a:srgbClr val="FFFFFF"/>
                </a:solidFill>
                <a:effectLst/>
                <a:uLnTx/>
                <a:uFillTx/>
                <a:latin typeface="Arial" panose="020B0604020202020204" pitchFamily="34" charset="0"/>
                <a:ea typeface="Gotham Book" charset="0"/>
                <a:cs typeface="Arial" panose="020B0604020202020204" pitchFamily="34" charset="0"/>
              </a:rPr>
              <a:t>- Scent in store </a:t>
            </a:r>
          </a:p>
          <a:p>
            <a:pPr marL="197591" marR="0" lvl="0" indent="0" algn="l" defTabSz="1007852" rtl="0" eaLnBrk="1" fontAlgn="auto" latinLnBrk="0" hangingPunct="1">
              <a:lnSpc>
                <a:spcPct val="100000"/>
              </a:lnSpc>
              <a:spcBef>
                <a:spcPts val="0"/>
              </a:spcBef>
              <a:spcAft>
                <a:spcPts val="0"/>
              </a:spcAft>
              <a:buClrTx/>
              <a:buSzTx/>
              <a:buFontTx/>
              <a:buNone/>
              <a:tabLst/>
              <a:defRPr/>
            </a:pPr>
            <a:r>
              <a:rPr kumimoji="0" lang="en-GB" sz="1323" b="0" i="0" u="none" strike="noStrike" kern="1200" cap="none" spc="0" normalizeH="0" baseline="0" noProof="0" dirty="0">
                <a:ln>
                  <a:noFill/>
                </a:ln>
                <a:solidFill>
                  <a:srgbClr val="FFFFFF"/>
                </a:solidFill>
                <a:effectLst/>
                <a:uLnTx/>
                <a:uFillTx/>
                <a:latin typeface="Arial" panose="020B0604020202020204" pitchFamily="34" charset="0"/>
                <a:ea typeface="Gotham Book" charset="0"/>
                <a:cs typeface="Arial" panose="020B0604020202020204" pitchFamily="34" charset="0"/>
              </a:rPr>
              <a:t>- Packaging</a:t>
            </a:r>
          </a:p>
        </p:txBody>
      </p:sp>
      <p:pic>
        <p:nvPicPr>
          <p:cNvPr id="51" name="Picture 50">
            <a:extLst>
              <a:ext uri="{FF2B5EF4-FFF2-40B4-BE49-F238E27FC236}">
                <a16:creationId xmlns:a16="http://schemas.microsoft.com/office/drawing/2014/main" id="{8CBEF611-0FA3-2843-90E7-E451F6B5AC6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76262" y="4321133"/>
            <a:ext cx="618215" cy="472797"/>
          </a:xfrm>
          <a:prstGeom prst="rect">
            <a:avLst/>
          </a:prstGeom>
        </p:spPr>
      </p:pic>
      <p:pic>
        <p:nvPicPr>
          <p:cNvPr id="52" name="Picture 51">
            <a:extLst>
              <a:ext uri="{FF2B5EF4-FFF2-40B4-BE49-F238E27FC236}">
                <a16:creationId xmlns:a16="http://schemas.microsoft.com/office/drawing/2014/main" id="{39184040-DC9D-284E-855C-B0CC6141F934}"/>
              </a:ext>
            </a:extLst>
          </p:cNvPr>
          <p:cNvPicPr>
            <a:picLocks noChangeAspect="1"/>
          </p:cNvPicPr>
          <p:nvPr userDrawn="1"/>
        </p:nvPicPr>
        <p:blipFill>
          <a:blip r:embed="rId7" cstate="screen">
            <a:duotone>
              <a:prstClr val="black"/>
              <a:schemeClr val="tx2">
                <a:lumMod val="75000"/>
                <a:tint val="45000"/>
                <a:satMod val="400000"/>
              </a:schemeClr>
            </a:duotone>
            <a:extLst>
              <a:ext uri="{28A0092B-C50C-407E-A947-70E740481C1C}">
                <a14:useLocalDpi xmlns:a14="http://schemas.microsoft.com/office/drawing/2010/main"/>
              </a:ext>
            </a:extLst>
          </a:blip>
          <a:stretch>
            <a:fillRect/>
          </a:stretch>
        </p:blipFill>
        <p:spPr>
          <a:xfrm>
            <a:off x="1699097" y="4241108"/>
            <a:ext cx="618215" cy="618272"/>
          </a:xfrm>
          <a:prstGeom prst="rect">
            <a:avLst/>
          </a:prstGeom>
        </p:spPr>
      </p:pic>
      <p:pic>
        <p:nvPicPr>
          <p:cNvPr id="53" name="Picture 52">
            <a:extLst>
              <a:ext uri="{FF2B5EF4-FFF2-40B4-BE49-F238E27FC236}">
                <a16:creationId xmlns:a16="http://schemas.microsoft.com/office/drawing/2014/main" id="{883B92C9-C66D-3840-AB5B-42C80776C1C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89807" y="4207806"/>
            <a:ext cx="618215" cy="618272"/>
          </a:xfrm>
          <a:prstGeom prst="rect">
            <a:avLst/>
          </a:prstGeom>
        </p:spPr>
      </p:pic>
      <p:pic>
        <p:nvPicPr>
          <p:cNvPr id="54" name="Picture 53">
            <a:extLst>
              <a:ext uri="{FF2B5EF4-FFF2-40B4-BE49-F238E27FC236}">
                <a16:creationId xmlns:a16="http://schemas.microsoft.com/office/drawing/2014/main" id="{88AFCF6B-491C-394F-BDDC-628BD761FFE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213702" y="4162562"/>
            <a:ext cx="794189" cy="794262"/>
          </a:xfrm>
          <a:prstGeom prst="rect">
            <a:avLst/>
          </a:prstGeom>
        </p:spPr>
      </p:pic>
      <p:pic>
        <p:nvPicPr>
          <p:cNvPr id="55" name="Picture 54">
            <a:extLst>
              <a:ext uri="{FF2B5EF4-FFF2-40B4-BE49-F238E27FC236}">
                <a16:creationId xmlns:a16="http://schemas.microsoft.com/office/drawing/2014/main" id="{9C4754C7-C1DC-B249-B746-A19DAB7005A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117750" y="4160400"/>
            <a:ext cx="794189" cy="794262"/>
          </a:xfrm>
          <a:prstGeom prst="rect">
            <a:avLst/>
          </a:prstGeom>
        </p:spPr>
      </p:pic>
      <p:pic>
        <p:nvPicPr>
          <p:cNvPr id="56" name="Picture 55">
            <a:extLst>
              <a:ext uri="{FF2B5EF4-FFF2-40B4-BE49-F238E27FC236}">
                <a16:creationId xmlns:a16="http://schemas.microsoft.com/office/drawing/2014/main" id="{30AE743A-F80C-2C43-9F98-B21A9B8BA20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674242" y="4314311"/>
            <a:ext cx="450723" cy="471568"/>
          </a:xfrm>
          <a:prstGeom prst="rect">
            <a:avLst/>
          </a:prstGeom>
        </p:spPr>
      </p:pic>
      <p:sp>
        <p:nvSpPr>
          <p:cNvPr id="57" name="Rectangle 56">
            <a:extLst>
              <a:ext uri="{FF2B5EF4-FFF2-40B4-BE49-F238E27FC236}">
                <a16:creationId xmlns:a16="http://schemas.microsoft.com/office/drawing/2014/main" id="{297E5D39-E028-2745-9A0A-EC6EB18A8712}"/>
              </a:ext>
            </a:extLst>
          </p:cNvPr>
          <p:cNvSpPr/>
          <p:nvPr userDrawn="1"/>
        </p:nvSpPr>
        <p:spPr>
          <a:xfrm>
            <a:off x="6395306" y="465537"/>
            <a:ext cx="6360147" cy="3487951"/>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70" name="Text Placeholder 3">
            <a:extLst>
              <a:ext uri="{FF2B5EF4-FFF2-40B4-BE49-F238E27FC236}">
                <a16:creationId xmlns:a16="http://schemas.microsoft.com/office/drawing/2014/main" id="{0A07CE26-48BF-D04D-A850-F11AC401B6C4}"/>
              </a:ext>
            </a:extLst>
          </p:cNvPr>
          <p:cNvSpPr>
            <a:spLocks noGrp="1"/>
          </p:cNvSpPr>
          <p:nvPr>
            <p:ph type="body" sz="quarter" idx="10" hasCustomPrompt="1"/>
          </p:nvPr>
        </p:nvSpPr>
        <p:spPr>
          <a:xfrm>
            <a:off x="682737" y="465536"/>
            <a:ext cx="4343146" cy="431223"/>
          </a:xfrm>
          <a:prstGeom prst="rect">
            <a:avLst/>
          </a:prstGeom>
        </p:spPr>
        <p:txBody>
          <a:bodyPr lIns="0"/>
          <a:lstStyle>
            <a:lvl1pPr marL="13998" indent="-13998">
              <a:lnSpc>
                <a:spcPct val="100000"/>
              </a:lnSpc>
              <a:spcBef>
                <a:spcPts val="0"/>
              </a:spcBef>
              <a:buNone/>
              <a:tabLst/>
              <a:defRPr sz="3000" b="1" i="0">
                <a:latin typeface="Arial Nova" panose="020B0504020202020204" pitchFamily="34" charset="0"/>
              </a:defRPr>
            </a:lvl1pPr>
          </a:lstStyle>
          <a:p>
            <a:pPr lvl="0"/>
            <a:r>
              <a:rPr lang="en-GB" dirty="0"/>
              <a:t>CLICK TO EDIT</a:t>
            </a:r>
          </a:p>
        </p:txBody>
      </p:sp>
      <p:sp>
        <p:nvSpPr>
          <p:cNvPr id="71" name="Text Placeholder 3">
            <a:extLst>
              <a:ext uri="{FF2B5EF4-FFF2-40B4-BE49-F238E27FC236}">
                <a16:creationId xmlns:a16="http://schemas.microsoft.com/office/drawing/2014/main" id="{8D062B4A-DDD4-9C42-94A4-8F7CEA62AF4D}"/>
              </a:ext>
            </a:extLst>
          </p:cNvPr>
          <p:cNvSpPr>
            <a:spLocks noGrp="1"/>
          </p:cNvSpPr>
          <p:nvPr>
            <p:ph type="body" sz="quarter" idx="24"/>
          </p:nvPr>
        </p:nvSpPr>
        <p:spPr>
          <a:xfrm>
            <a:off x="1222794" y="4981246"/>
            <a:ext cx="1623669" cy="431223"/>
          </a:xfrm>
          <a:prstGeom prst="rect">
            <a:avLst/>
          </a:prstGeom>
          <a:solidFill>
            <a:schemeClr val="bg2"/>
          </a:solidFill>
        </p:spPr>
        <p:txBody>
          <a:bodyPr lIns="0" anchor="ctr"/>
          <a:lstStyle>
            <a:lvl1pPr marL="13998" indent="-13998" algn="ctr">
              <a:lnSpc>
                <a:spcPts val="2204"/>
              </a:lnSpc>
              <a:spcBef>
                <a:spcPts val="0"/>
              </a:spcBef>
              <a:buNone/>
              <a:tabLst/>
              <a:defRPr sz="1800" b="1" i="0">
                <a:solidFill>
                  <a:schemeClr val="tx1"/>
                </a:solidFill>
                <a:latin typeface="Arial Nova" panose="020B0504020202020204" pitchFamily="34" charset="0"/>
              </a:defRPr>
            </a:lvl1pPr>
          </a:lstStyle>
          <a:p>
            <a:pPr lvl="0"/>
            <a:r>
              <a:rPr lang="en-GB" dirty="0"/>
              <a:t>Click to edit</a:t>
            </a:r>
          </a:p>
        </p:txBody>
      </p:sp>
      <p:sp>
        <p:nvSpPr>
          <p:cNvPr id="72" name="Text Placeholder 3">
            <a:extLst>
              <a:ext uri="{FF2B5EF4-FFF2-40B4-BE49-F238E27FC236}">
                <a16:creationId xmlns:a16="http://schemas.microsoft.com/office/drawing/2014/main" id="{D79BD455-EEBD-7A41-A7A4-7A605072455E}"/>
              </a:ext>
            </a:extLst>
          </p:cNvPr>
          <p:cNvSpPr>
            <a:spLocks noGrp="1"/>
          </p:cNvSpPr>
          <p:nvPr>
            <p:ph type="body" sz="quarter" idx="13" hasCustomPrompt="1"/>
          </p:nvPr>
        </p:nvSpPr>
        <p:spPr>
          <a:xfrm>
            <a:off x="1222796" y="5585218"/>
            <a:ext cx="1623669" cy="835315"/>
          </a:xfrm>
          <a:prstGeom prst="rect">
            <a:avLst/>
          </a:prstGeom>
        </p:spPr>
        <p:txBody>
          <a:bodyPr lIns="0"/>
          <a:lstStyle>
            <a:lvl1pPr marL="99736" indent="-99736">
              <a:buFont typeface="Arial" panose="020B0604020202020204" pitchFamily="34" charset="0"/>
              <a:buChar char="•"/>
              <a:tabLst/>
              <a:defRPr sz="1300" b="0" i="0">
                <a:solidFill>
                  <a:schemeClr val="bg1"/>
                </a:solidFill>
                <a:latin typeface="Arial Nova" panose="020B0504020202020204" pitchFamily="34" charset="0"/>
              </a:defRPr>
            </a:lvl1pPr>
          </a:lstStyle>
          <a:p>
            <a:pPr lvl="0"/>
            <a:r>
              <a:rPr lang="en-GB" dirty="0"/>
              <a:t>Click to edit master text styles</a:t>
            </a:r>
          </a:p>
        </p:txBody>
      </p:sp>
      <p:sp>
        <p:nvSpPr>
          <p:cNvPr id="73" name="Text Placeholder 3">
            <a:extLst>
              <a:ext uri="{FF2B5EF4-FFF2-40B4-BE49-F238E27FC236}">
                <a16:creationId xmlns:a16="http://schemas.microsoft.com/office/drawing/2014/main" id="{86B849B8-6EE2-B24C-9C7A-5EFC7C12456A}"/>
              </a:ext>
            </a:extLst>
          </p:cNvPr>
          <p:cNvSpPr>
            <a:spLocks noGrp="1"/>
          </p:cNvSpPr>
          <p:nvPr>
            <p:ph type="body" sz="quarter" idx="25"/>
          </p:nvPr>
        </p:nvSpPr>
        <p:spPr>
          <a:xfrm>
            <a:off x="3125750" y="4981246"/>
            <a:ext cx="1623669" cy="431223"/>
          </a:xfrm>
          <a:prstGeom prst="rect">
            <a:avLst/>
          </a:prstGeom>
          <a:solidFill>
            <a:schemeClr val="bg2"/>
          </a:solidFill>
        </p:spPr>
        <p:txBody>
          <a:bodyPr lIns="0" anchor="ctr"/>
          <a:lstStyle>
            <a:lvl1pPr marL="13998" indent="-13998" algn="ctr">
              <a:lnSpc>
                <a:spcPts val="2204"/>
              </a:lnSpc>
              <a:spcBef>
                <a:spcPts val="0"/>
              </a:spcBef>
              <a:buNone/>
              <a:tabLst/>
              <a:defRPr sz="1800" b="1" i="0">
                <a:solidFill>
                  <a:schemeClr val="tx1"/>
                </a:solidFill>
                <a:latin typeface="Arial Nova" panose="020B0504020202020204" pitchFamily="34" charset="0"/>
              </a:defRPr>
            </a:lvl1pPr>
          </a:lstStyle>
          <a:p>
            <a:pPr lvl="0"/>
            <a:r>
              <a:rPr lang="en-GB" dirty="0"/>
              <a:t>Click to edit</a:t>
            </a:r>
          </a:p>
        </p:txBody>
      </p:sp>
      <p:sp>
        <p:nvSpPr>
          <p:cNvPr id="74" name="Text Placeholder 3">
            <a:extLst>
              <a:ext uri="{FF2B5EF4-FFF2-40B4-BE49-F238E27FC236}">
                <a16:creationId xmlns:a16="http://schemas.microsoft.com/office/drawing/2014/main" id="{585CE8DA-164C-C04E-9594-6562D16BC62C}"/>
              </a:ext>
            </a:extLst>
          </p:cNvPr>
          <p:cNvSpPr>
            <a:spLocks noGrp="1"/>
          </p:cNvSpPr>
          <p:nvPr>
            <p:ph type="body" sz="quarter" idx="26" hasCustomPrompt="1"/>
          </p:nvPr>
        </p:nvSpPr>
        <p:spPr>
          <a:xfrm>
            <a:off x="3125751" y="5585218"/>
            <a:ext cx="1623669" cy="835315"/>
          </a:xfrm>
          <a:prstGeom prst="rect">
            <a:avLst/>
          </a:prstGeom>
        </p:spPr>
        <p:txBody>
          <a:bodyPr lIns="0"/>
          <a:lstStyle>
            <a:lvl1pPr marL="99736" indent="-99736">
              <a:buFont typeface="Arial" panose="020B0604020202020204" pitchFamily="34" charset="0"/>
              <a:buChar char="•"/>
              <a:tabLst/>
              <a:defRPr sz="1300" b="0" i="0">
                <a:solidFill>
                  <a:schemeClr val="bg1"/>
                </a:solidFill>
                <a:latin typeface="Arial Nova" panose="020B0504020202020204" pitchFamily="34" charset="0"/>
              </a:defRPr>
            </a:lvl1pPr>
          </a:lstStyle>
          <a:p>
            <a:pPr lvl="0"/>
            <a:r>
              <a:rPr lang="en-GB" dirty="0"/>
              <a:t>Click to edit master text styles</a:t>
            </a:r>
          </a:p>
        </p:txBody>
      </p:sp>
      <p:sp>
        <p:nvSpPr>
          <p:cNvPr id="75" name="Text Placeholder 3">
            <a:extLst>
              <a:ext uri="{FF2B5EF4-FFF2-40B4-BE49-F238E27FC236}">
                <a16:creationId xmlns:a16="http://schemas.microsoft.com/office/drawing/2014/main" id="{D417964B-203B-B742-92DB-E07C7D1F2BD1}"/>
              </a:ext>
            </a:extLst>
          </p:cNvPr>
          <p:cNvSpPr>
            <a:spLocks noGrp="1"/>
          </p:cNvSpPr>
          <p:nvPr>
            <p:ph type="body" sz="quarter" idx="27"/>
          </p:nvPr>
        </p:nvSpPr>
        <p:spPr>
          <a:xfrm>
            <a:off x="5029183" y="5010143"/>
            <a:ext cx="1623669" cy="431223"/>
          </a:xfrm>
          <a:prstGeom prst="rect">
            <a:avLst/>
          </a:prstGeom>
          <a:solidFill>
            <a:schemeClr val="bg2"/>
          </a:solidFill>
        </p:spPr>
        <p:txBody>
          <a:bodyPr lIns="0" anchor="ctr"/>
          <a:lstStyle>
            <a:lvl1pPr marL="13998" indent="-13998" algn="ctr">
              <a:lnSpc>
                <a:spcPts val="2204"/>
              </a:lnSpc>
              <a:spcBef>
                <a:spcPts val="0"/>
              </a:spcBef>
              <a:buNone/>
              <a:tabLst/>
              <a:defRPr sz="1800" b="1" i="0">
                <a:solidFill>
                  <a:schemeClr val="tx1"/>
                </a:solidFill>
                <a:latin typeface="Arial Nova" panose="020B0504020202020204" pitchFamily="34" charset="0"/>
              </a:defRPr>
            </a:lvl1pPr>
          </a:lstStyle>
          <a:p>
            <a:pPr lvl="0"/>
            <a:r>
              <a:rPr lang="en-GB" dirty="0"/>
              <a:t>Click to edit</a:t>
            </a:r>
          </a:p>
        </p:txBody>
      </p:sp>
      <p:sp>
        <p:nvSpPr>
          <p:cNvPr id="76" name="Text Placeholder 3">
            <a:extLst>
              <a:ext uri="{FF2B5EF4-FFF2-40B4-BE49-F238E27FC236}">
                <a16:creationId xmlns:a16="http://schemas.microsoft.com/office/drawing/2014/main" id="{A5FF79E2-6012-994F-80B6-39551D0287F4}"/>
              </a:ext>
            </a:extLst>
          </p:cNvPr>
          <p:cNvSpPr>
            <a:spLocks noGrp="1"/>
          </p:cNvSpPr>
          <p:nvPr>
            <p:ph type="body" sz="quarter" idx="28" hasCustomPrompt="1"/>
          </p:nvPr>
        </p:nvSpPr>
        <p:spPr>
          <a:xfrm>
            <a:off x="5029184" y="5614115"/>
            <a:ext cx="1623669" cy="835315"/>
          </a:xfrm>
          <a:prstGeom prst="rect">
            <a:avLst/>
          </a:prstGeom>
        </p:spPr>
        <p:txBody>
          <a:bodyPr lIns="0"/>
          <a:lstStyle>
            <a:lvl1pPr marL="99736" indent="-99736">
              <a:buFont typeface="Arial" panose="020B0604020202020204" pitchFamily="34" charset="0"/>
              <a:buChar char="•"/>
              <a:tabLst/>
              <a:defRPr sz="1300" b="0" i="0">
                <a:solidFill>
                  <a:schemeClr val="bg1"/>
                </a:solidFill>
                <a:latin typeface="Arial Nova" panose="020B0504020202020204" pitchFamily="34" charset="0"/>
              </a:defRPr>
            </a:lvl1pPr>
          </a:lstStyle>
          <a:p>
            <a:pPr lvl="0"/>
            <a:r>
              <a:rPr lang="en-GB" dirty="0"/>
              <a:t>Click to edit master text styles</a:t>
            </a:r>
          </a:p>
        </p:txBody>
      </p:sp>
      <p:sp>
        <p:nvSpPr>
          <p:cNvPr id="77" name="Text Placeholder 3">
            <a:extLst>
              <a:ext uri="{FF2B5EF4-FFF2-40B4-BE49-F238E27FC236}">
                <a16:creationId xmlns:a16="http://schemas.microsoft.com/office/drawing/2014/main" id="{9D5B34B4-E6A6-084E-BAB8-8565D8502E77}"/>
              </a:ext>
            </a:extLst>
          </p:cNvPr>
          <p:cNvSpPr>
            <a:spLocks noGrp="1"/>
          </p:cNvSpPr>
          <p:nvPr>
            <p:ph type="body" sz="quarter" idx="29"/>
          </p:nvPr>
        </p:nvSpPr>
        <p:spPr>
          <a:xfrm>
            <a:off x="6934431" y="5010143"/>
            <a:ext cx="1623669" cy="431223"/>
          </a:xfrm>
          <a:prstGeom prst="rect">
            <a:avLst/>
          </a:prstGeom>
          <a:solidFill>
            <a:schemeClr val="bg2"/>
          </a:solidFill>
        </p:spPr>
        <p:txBody>
          <a:bodyPr lIns="0" anchor="ctr"/>
          <a:lstStyle>
            <a:lvl1pPr marL="13998" indent="-13998" algn="ctr">
              <a:lnSpc>
                <a:spcPts val="2204"/>
              </a:lnSpc>
              <a:spcBef>
                <a:spcPts val="0"/>
              </a:spcBef>
              <a:buNone/>
              <a:tabLst/>
              <a:defRPr sz="1800" b="1" i="0">
                <a:solidFill>
                  <a:schemeClr val="tx1"/>
                </a:solidFill>
                <a:latin typeface="Arial Nova" panose="020B0504020202020204" pitchFamily="34" charset="0"/>
              </a:defRPr>
            </a:lvl1pPr>
          </a:lstStyle>
          <a:p>
            <a:pPr lvl="0"/>
            <a:r>
              <a:rPr lang="en-GB" dirty="0"/>
              <a:t>Click to edit</a:t>
            </a:r>
          </a:p>
        </p:txBody>
      </p:sp>
      <p:sp>
        <p:nvSpPr>
          <p:cNvPr id="78" name="Text Placeholder 3">
            <a:extLst>
              <a:ext uri="{FF2B5EF4-FFF2-40B4-BE49-F238E27FC236}">
                <a16:creationId xmlns:a16="http://schemas.microsoft.com/office/drawing/2014/main" id="{CF8A4957-A8E9-0542-B0D3-F52D575FC272}"/>
              </a:ext>
            </a:extLst>
          </p:cNvPr>
          <p:cNvSpPr>
            <a:spLocks noGrp="1"/>
          </p:cNvSpPr>
          <p:nvPr>
            <p:ph type="body" sz="quarter" idx="30" hasCustomPrompt="1"/>
          </p:nvPr>
        </p:nvSpPr>
        <p:spPr>
          <a:xfrm>
            <a:off x="6934432" y="5614115"/>
            <a:ext cx="1623669" cy="835315"/>
          </a:xfrm>
          <a:prstGeom prst="rect">
            <a:avLst/>
          </a:prstGeom>
        </p:spPr>
        <p:txBody>
          <a:bodyPr lIns="0"/>
          <a:lstStyle>
            <a:lvl1pPr marL="99736" indent="-99736">
              <a:buFont typeface="Arial" panose="020B0604020202020204" pitchFamily="34" charset="0"/>
              <a:buChar char="•"/>
              <a:tabLst/>
              <a:defRPr sz="1300" b="0" i="0">
                <a:solidFill>
                  <a:schemeClr val="bg1"/>
                </a:solidFill>
                <a:latin typeface="Arial Nova" panose="020B0504020202020204" pitchFamily="34" charset="0"/>
              </a:defRPr>
            </a:lvl1pPr>
          </a:lstStyle>
          <a:p>
            <a:pPr lvl="0"/>
            <a:r>
              <a:rPr lang="en-GB" dirty="0"/>
              <a:t>Click to edit master text styles</a:t>
            </a:r>
          </a:p>
        </p:txBody>
      </p:sp>
      <p:sp>
        <p:nvSpPr>
          <p:cNvPr id="79" name="Text Placeholder 3">
            <a:extLst>
              <a:ext uri="{FF2B5EF4-FFF2-40B4-BE49-F238E27FC236}">
                <a16:creationId xmlns:a16="http://schemas.microsoft.com/office/drawing/2014/main" id="{D91F2769-4A4C-B143-9D63-A94909957766}"/>
              </a:ext>
            </a:extLst>
          </p:cNvPr>
          <p:cNvSpPr>
            <a:spLocks noGrp="1"/>
          </p:cNvSpPr>
          <p:nvPr>
            <p:ph type="body" sz="quarter" idx="31"/>
          </p:nvPr>
        </p:nvSpPr>
        <p:spPr>
          <a:xfrm>
            <a:off x="8836050" y="5012815"/>
            <a:ext cx="1623669" cy="431223"/>
          </a:xfrm>
          <a:prstGeom prst="rect">
            <a:avLst/>
          </a:prstGeom>
          <a:solidFill>
            <a:schemeClr val="bg2"/>
          </a:solidFill>
        </p:spPr>
        <p:txBody>
          <a:bodyPr lIns="0" anchor="ctr"/>
          <a:lstStyle>
            <a:lvl1pPr marL="13998" indent="-13998" algn="ctr">
              <a:lnSpc>
                <a:spcPts val="2204"/>
              </a:lnSpc>
              <a:spcBef>
                <a:spcPts val="0"/>
              </a:spcBef>
              <a:buNone/>
              <a:tabLst/>
              <a:defRPr sz="1800" b="1" i="0">
                <a:solidFill>
                  <a:schemeClr val="tx1"/>
                </a:solidFill>
                <a:latin typeface="Arial Nova" panose="020B0504020202020204" pitchFamily="34" charset="0"/>
              </a:defRPr>
            </a:lvl1pPr>
          </a:lstStyle>
          <a:p>
            <a:pPr lvl="0"/>
            <a:r>
              <a:rPr lang="en-GB" dirty="0"/>
              <a:t>Click to edit</a:t>
            </a:r>
          </a:p>
        </p:txBody>
      </p:sp>
      <p:sp>
        <p:nvSpPr>
          <p:cNvPr id="80" name="Text Placeholder 3">
            <a:extLst>
              <a:ext uri="{FF2B5EF4-FFF2-40B4-BE49-F238E27FC236}">
                <a16:creationId xmlns:a16="http://schemas.microsoft.com/office/drawing/2014/main" id="{0BE8F68F-2653-214C-96B4-8CC96FE21D36}"/>
              </a:ext>
            </a:extLst>
          </p:cNvPr>
          <p:cNvSpPr>
            <a:spLocks noGrp="1"/>
          </p:cNvSpPr>
          <p:nvPr>
            <p:ph type="body" sz="quarter" idx="32" hasCustomPrompt="1"/>
          </p:nvPr>
        </p:nvSpPr>
        <p:spPr>
          <a:xfrm>
            <a:off x="8836052" y="5616787"/>
            <a:ext cx="1623669" cy="835315"/>
          </a:xfrm>
          <a:prstGeom prst="rect">
            <a:avLst/>
          </a:prstGeom>
        </p:spPr>
        <p:txBody>
          <a:bodyPr lIns="0"/>
          <a:lstStyle>
            <a:lvl1pPr marL="99736" indent="-99736">
              <a:buFont typeface="Arial" panose="020B0604020202020204" pitchFamily="34" charset="0"/>
              <a:buChar char="•"/>
              <a:tabLst/>
              <a:defRPr sz="1300" b="0" i="0">
                <a:solidFill>
                  <a:schemeClr val="bg1"/>
                </a:solidFill>
                <a:latin typeface="Arial Nova" panose="020B0504020202020204" pitchFamily="34" charset="0"/>
              </a:defRPr>
            </a:lvl1pPr>
          </a:lstStyle>
          <a:p>
            <a:pPr lvl="0"/>
            <a:r>
              <a:rPr lang="en-GB" dirty="0"/>
              <a:t>Click to edit master text styles</a:t>
            </a:r>
          </a:p>
        </p:txBody>
      </p:sp>
      <p:sp>
        <p:nvSpPr>
          <p:cNvPr id="81" name="Text Placeholder 3">
            <a:extLst>
              <a:ext uri="{FF2B5EF4-FFF2-40B4-BE49-F238E27FC236}">
                <a16:creationId xmlns:a16="http://schemas.microsoft.com/office/drawing/2014/main" id="{5E426F8B-2A74-834D-BECD-D3745B0BD435}"/>
              </a:ext>
            </a:extLst>
          </p:cNvPr>
          <p:cNvSpPr>
            <a:spLocks noGrp="1"/>
          </p:cNvSpPr>
          <p:nvPr>
            <p:ph type="body" sz="quarter" idx="33"/>
          </p:nvPr>
        </p:nvSpPr>
        <p:spPr>
          <a:xfrm>
            <a:off x="10729089" y="5012815"/>
            <a:ext cx="1623669" cy="431223"/>
          </a:xfrm>
          <a:prstGeom prst="rect">
            <a:avLst/>
          </a:prstGeom>
          <a:solidFill>
            <a:schemeClr val="bg2"/>
          </a:solidFill>
        </p:spPr>
        <p:txBody>
          <a:bodyPr lIns="0" anchor="ctr"/>
          <a:lstStyle>
            <a:lvl1pPr marL="13998" indent="-13998" algn="ctr">
              <a:lnSpc>
                <a:spcPts val="2204"/>
              </a:lnSpc>
              <a:spcBef>
                <a:spcPts val="0"/>
              </a:spcBef>
              <a:buNone/>
              <a:tabLst/>
              <a:defRPr sz="1800" b="1" i="0">
                <a:solidFill>
                  <a:schemeClr val="tx1"/>
                </a:solidFill>
                <a:latin typeface="Arial Nova" panose="020B0504020202020204" pitchFamily="34" charset="0"/>
              </a:defRPr>
            </a:lvl1pPr>
          </a:lstStyle>
          <a:p>
            <a:pPr lvl="0"/>
            <a:r>
              <a:rPr lang="en-GB" dirty="0"/>
              <a:t>Click to edit</a:t>
            </a:r>
          </a:p>
        </p:txBody>
      </p:sp>
      <p:sp>
        <p:nvSpPr>
          <p:cNvPr id="82" name="Text Placeholder 3">
            <a:extLst>
              <a:ext uri="{FF2B5EF4-FFF2-40B4-BE49-F238E27FC236}">
                <a16:creationId xmlns:a16="http://schemas.microsoft.com/office/drawing/2014/main" id="{713F0C9C-2FC1-6143-99CB-21427DA5BBCC}"/>
              </a:ext>
            </a:extLst>
          </p:cNvPr>
          <p:cNvSpPr>
            <a:spLocks noGrp="1"/>
          </p:cNvSpPr>
          <p:nvPr>
            <p:ph type="body" sz="quarter" idx="34" hasCustomPrompt="1"/>
          </p:nvPr>
        </p:nvSpPr>
        <p:spPr>
          <a:xfrm>
            <a:off x="10729090" y="5616787"/>
            <a:ext cx="1623669" cy="835315"/>
          </a:xfrm>
          <a:prstGeom prst="rect">
            <a:avLst/>
          </a:prstGeom>
        </p:spPr>
        <p:txBody>
          <a:bodyPr lIns="0"/>
          <a:lstStyle>
            <a:lvl1pPr marL="99736" indent="-99736">
              <a:buFont typeface="Arial" panose="020B0604020202020204" pitchFamily="34" charset="0"/>
              <a:buChar char="•"/>
              <a:tabLst/>
              <a:defRPr sz="1300" b="0" i="0">
                <a:solidFill>
                  <a:schemeClr val="bg1"/>
                </a:solidFill>
                <a:latin typeface="Arial Nova" panose="020B0504020202020204" pitchFamily="34" charset="0"/>
              </a:defRPr>
            </a:lvl1pPr>
          </a:lstStyle>
          <a:p>
            <a:pPr lvl="0"/>
            <a:r>
              <a:rPr lang="en-GB" dirty="0"/>
              <a:t>Click to edit master text styles</a:t>
            </a:r>
          </a:p>
        </p:txBody>
      </p:sp>
      <p:sp>
        <p:nvSpPr>
          <p:cNvPr id="83" name="Picture Placeholder 2">
            <a:extLst>
              <a:ext uri="{FF2B5EF4-FFF2-40B4-BE49-F238E27FC236}">
                <a16:creationId xmlns:a16="http://schemas.microsoft.com/office/drawing/2014/main" id="{5D44D965-F470-1A48-9C79-DEB1CAF1F875}"/>
              </a:ext>
            </a:extLst>
          </p:cNvPr>
          <p:cNvSpPr>
            <a:spLocks noGrp="1"/>
          </p:cNvSpPr>
          <p:nvPr>
            <p:ph type="pic" sz="quarter" idx="22"/>
          </p:nvPr>
        </p:nvSpPr>
        <p:spPr>
          <a:xfrm>
            <a:off x="6577701" y="628028"/>
            <a:ext cx="5975908" cy="315972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Tree>
    <p:extLst>
      <p:ext uri="{BB962C8B-B14F-4D97-AF65-F5344CB8AC3E}">
        <p14:creationId xmlns:p14="http://schemas.microsoft.com/office/powerpoint/2010/main" val="42740861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ensory / Image / Yellow">
    <p:spTree>
      <p:nvGrpSpPr>
        <p:cNvPr id="1" name=""/>
        <p:cNvGrpSpPr/>
        <p:nvPr/>
      </p:nvGrpSpPr>
      <p:grpSpPr>
        <a:xfrm>
          <a:off x="0" y="0"/>
          <a:ext cx="0" cy="0"/>
          <a:chOff x="0" y="0"/>
          <a:chExt cx="0" cy="0"/>
        </a:xfrm>
      </p:grpSpPr>
      <p:sp>
        <p:nvSpPr>
          <p:cNvPr id="50" name="Shape 44">
            <a:extLst>
              <a:ext uri="{FF2B5EF4-FFF2-40B4-BE49-F238E27FC236}">
                <a16:creationId xmlns:a16="http://schemas.microsoft.com/office/drawing/2014/main" id="{FD1ECDC4-8224-ED40-B46A-790EA208B6CF}"/>
              </a:ext>
            </a:extLst>
          </p:cNvPr>
          <p:cNvSpPr/>
          <p:nvPr userDrawn="1"/>
        </p:nvSpPr>
        <p:spPr>
          <a:xfrm>
            <a:off x="1168137" y="5553094"/>
            <a:ext cx="3334754" cy="1284282"/>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Shape 44">
            <a:extLst>
              <a:ext uri="{FF2B5EF4-FFF2-40B4-BE49-F238E27FC236}">
                <a16:creationId xmlns:a16="http://schemas.microsoft.com/office/drawing/2014/main" id="{40583A88-1C56-294A-8421-39B86CC31750}"/>
              </a:ext>
            </a:extLst>
          </p:cNvPr>
          <p:cNvSpPr/>
          <p:nvPr userDrawn="1"/>
        </p:nvSpPr>
        <p:spPr>
          <a:xfrm>
            <a:off x="1168138" y="4015925"/>
            <a:ext cx="3334754" cy="1284282"/>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Shape 44">
            <a:extLst>
              <a:ext uri="{FF2B5EF4-FFF2-40B4-BE49-F238E27FC236}">
                <a16:creationId xmlns:a16="http://schemas.microsoft.com/office/drawing/2014/main" id="{C2099CF7-28AF-2742-B553-2D5CB93B61C4}"/>
              </a:ext>
            </a:extLst>
          </p:cNvPr>
          <p:cNvSpPr/>
          <p:nvPr userDrawn="1"/>
        </p:nvSpPr>
        <p:spPr>
          <a:xfrm>
            <a:off x="1175843" y="2474929"/>
            <a:ext cx="3334754" cy="1284282"/>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Shape 44">
            <a:extLst>
              <a:ext uri="{FF2B5EF4-FFF2-40B4-BE49-F238E27FC236}">
                <a16:creationId xmlns:a16="http://schemas.microsoft.com/office/drawing/2014/main" id="{0100C2F1-7754-FF4E-BF25-370A4E5511AB}"/>
              </a:ext>
            </a:extLst>
          </p:cNvPr>
          <p:cNvSpPr/>
          <p:nvPr userDrawn="1"/>
        </p:nvSpPr>
        <p:spPr>
          <a:xfrm>
            <a:off x="1175843" y="0"/>
            <a:ext cx="12261549" cy="2123843"/>
          </a:xfrm>
          <a:prstGeom prst="rect">
            <a:avLst/>
          </a:prstGeom>
          <a:solidFill>
            <a:srgbClr val="FFC000"/>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B86DB06E-5286-7346-B0AA-DD5AE72017C0}"/>
              </a:ext>
            </a:extLst>
          </p:cNvPr>
          <p:cNvSpPr/>
          <p:nvPr userDrawn="1"/>
        </p:nvSpPr>
        <p:spPr>
          <a:xfrm>
            <a:off x="404" y="-5389"/>
            <a:ext cx="179984" cy="1397482"/>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9" name="Graphic 18">
            <a:extLst>
              <a:ext uri="{FF2B5EF4-FFF2-40B4-BE49-F238E27FC236}">
                <a16:creationId xmlns:a16="http://schemas.microsoft.com/office/drawing/2014/main" id="{EA3332A2-0846-304A-8B9F-B57C2B56CB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2" y="-151"/>
            <a:ext cx="532204" cy="532253"/>
          </a:xfrm>
          <a:prstGeom prst="rect">
            <a:avLst/>
          </a:prstGeom>
        </p:spPr>
      </p:pic>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30" name="Slide Number Placeholder 1">
            <a:extLst>
              <a:ext uri="{FF2B5EF4-FFF2-40B4-BE49-F238E27FC236}">
                <a16:creationId xmlns:a16="http://schemas.microsoft.com/office/drawing/2014/main" id="{9589D799-956C-5740-B8EE-A0A05271405F}"/>
              </a:ext>
            </a:extLst>
          </p:cNvPr>
          <p:cNvSpPr txBox="1">
            <a:spLocks/>
          </p:cNvSpPr>
          <p:nvPr userDrawn="1"/>
        </p:nvSpPr>
        <p:spPr>
          <a:xfrm>
            <a:off x="12901530" y="197066"/>
            <a:ext cx="188377" cy="188699"/>
          </a:xfrm>
          <a:prstGeom prst="rect">
            <a:avLst/>
          </a:prstGeom>
        </p:spPr>
        <p:txBody>
          <a:bodyPr lIns="0" tIns="0" rIns="0" bIns="0" anchor="ctr" anchorCtr="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07852" rtl="0" eaLnBrk="1" fontAlgn="auto" latinLnBrk="0" hangingPunct="1">
              <a:lnSpc>
                <a:spcPct val="100000"/>
              </a:lnSpc>
              <a:spcBef>
                <a:spcPts val="0"/>
              </a:spcBef>
              <a:spcAft>
                <a:spcPts val="0"/>
              </a:spcAft>
              <a:buClrTx/>
              <a:buSzTx/>
              <a:buFontTx/>
              <a:buNone/>
              <a:tabLst/>
              <a:defRPr/>
            </a:pPr>
            <a:r>
              <a:rPr kumimoji="0" lang="en-US" sz="1102" b="1" i="0" u="none" strike="noStrike" kern="1200" cap="none" spc="0" normalizeH="0" baseline="0" noProof="0" dirty="0">
                <a:ln>
                  <a:noFill/>
                </a:ln>
                <a:solidFill>
                  <a:srgbClr val="000000"/>
                </a:solidFill>
                <a:effectLst/>
                <a:uLnTx/>
                <a:uFillTx/>
                <a:latin typeface="Arial Nova"/>
                <a:ea typeface="+mn-ea"/>
                <a:cs typeface="+mn-cs"/>
              </a:rPr>
              <a:t>•</a:t>
            </a:r>
          </a:p>
        </p:txBody>
      </p:sp>
      <p:pic>
        <p:nvPicPr>
          <p:cNvPr id="34" name="Picture 33">
            <a:extLst>
              <a:ext uri="{FF2B5EF4-FFF2-40B4-BE49-F238E27FC236}">
                <a16:creationId xmlns:a16="http://schemas.microsoft.com/office/drawing/2014/main" id="{296D47B7-E4FF-2843-BCD5-2DE377F6B6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29787" y="2947613"/>
            <a:ext cx="485684" cy="514850"/>
          </a:xfrm>
          <a:prstGeom prst="rect">
            <a:avLst/>
          </a:prstGeom>
        </p:spPr>
      </p:pic>
      <p:pic>
        <p:nvPicPr>
          <p:cNvPr id="35" name="Picture 34">
            <a:extLst>
              <a:ext uri="{FF2B5EF4-FFF2-40B4-BE49-F238E27FC236}">
                <a16:creationId xmlns:a16="http://schemas.microsoft.com/office/drawing/2014/main" id="{B74D98B7-9B08-CB44-A4C1-D0E18D3E1D6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08272" y="4453697"/>
            <a:ext cx="502953" cy="533158"/>
          </a:xfrm>
          <a:prstGeom prst="rect">
            <a:avLst/>
          </a:prstGeom>
        </p:spPr>
      </p:pic>
      <p:pic>
        <p:nvPicPr>
          <p:cNvPr id="36" name="Picture 35">
            <a:extLst>
              <a:ext uri="{FF2B5EF4-FFF2-40B4-BE49-F238E27FC236}">
                <a16:creationId xmlns:a16="http://schemas.microsoft.com/office/drawing/2014/main" id="{EA850D42-1833-874D-B20A-3C01BC0BB55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622082" y="6013956"/>
            <a:ext cx="505054" cy="535383"/>
          </a:xfrm>
          <a:prstGeom prst="rect">
            <a:avLst/>
          </a:prstGeom>
        </p:spPr>
      </p:pic>
      <p:pic>
        <p:nvPicPr>
          <p:cNvPr id="41" name="Picture 40">
            <a:extLst>
              <a:ext uri="{FF2B5EF4-FFF2-40B4-BE49-F238E27FC236}">
                <a16:creationId xmlns:a16="http://schemas.microsoft.com/office/drawing/2014/main" id="{C996BEB5-80E5-7944-ADA0-2ED99E3A4E3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82783" y="2964412"/>
            <a:ext cx="479500" cy="508296"/>
          </a:xfrm>
          <a:prstGeom prst="rect">
            <a:avLst/>
          </a:prstGeom>
        </p:spPr>
      </p:pic>
      <p:pic>
        <p:nvPicPr>
          <p:cNvPr id="42" name="Picture 41">
            <a:extLst>
              <a:ext uri="{FF2B5EF4-FFF2-40B4-BE49-F238E27FC236}">
                <a16:creationId xmlns:a16="http://schemas.microsoft.com/office/drawing/2014/main" id="{A4AAAEA6-E76C-7F49-B3BE-5460EB36EEA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69426" y="4435208"/>
            <a:ext cx="482530" cy="511506"/>
          </a:xfrm>
          <a:prstGeom prst="rect">
            <a:avLst/>
          </a:prstGeom>
        </p:spPr>
      </p:pic>
      <p:pic>
        <p:nvPicPr>
          <p:cNvPr id="43" name="Picture 42">
            <a:extLst>
              <a:ext uri="{FF2B5EF4-FFF2-40B4-BE49-F238E27FC236}">
                <a16:creationId xmlns:a16="http://schemas.microsoft.com/office/drawing/2014/main" id="{4A569540-6F1B-7F49-8115-39B799DDD79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969425" y="5978409"/>
            <a:ext cx="482527" cy="511505"/>
          </a:xfrm>
          <a:prstGeom prst="rect">
            <a:avLst/>
          </a:prstGeom>
        </p:spPr>
      </p:pic>
      <p:grpSp>
        <p:nvGrpSpPr>
          <p:cNvPr id="7" name="Group 6">
            <a:extLst>
              <a:ext uri="{FF2B5EF4-FFF2-40B4-BE49-F238E27FC236}">
                <a16:creationId xmlns:a16="http://schemas.microsoft.com/office/drawing/2014/main" id="{623A5463-087B-1A4C-99A2-C12AE77C4E05}"/>
              </a:ext>
            </a:extLst>
          </p:cNvPr>
          <p:cNvGrpSpPr/>
          <p:nvPr userDrawn="1"/>
        </p:nvGrpSpPr>
        <p:grpSpPr>
          <a:xfrm>
            <a:off x="5394461" y="2553149"/>
            <a:ext cx="152489" cy="4345714"/>
            <a:chOff x="5160870" y="2316170"/>
            <a:chExt cx="138348" cy="3942353"/>
          </a:xfrm>
        </p:grpSpPr>
        <p:cxnSp>
          <p:nvCxnSpPr>
            <p:cNvPr id="45" name="Straight Connector 44">
              <a:extLst>
                <a:ext uri="{FF2B5EF4-FFF2-40B4-BE49-F238E27FC236}">
                  <a16:creationId xmlns:a16="http://schemas.microsoft.com/office/drawing/2014/main" id="{CD8C3710-CC1E-334D-9342-225D75E93A10}"/>
                </a:ext>
              </a:extLst>
            </p:cNvPr>
            <p:cNvCxnSpPr>
              <a:cxnSpLocks/>
            </p:cNvCxnSpPr>
            <p:nvPr userDrawn="1"/>
          </p:nvCxnSpPr>
          <p:spPr>
            <a:xfrm>
              <a:off x="5160871" y="2316170"/>
              <a:ext cx="0" cy="3942353"/>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7344F3-5A38-0842-B58F-38DAD5C37AFC}"/>
                </a:ext>
              </a:extLst>
            </p:cNvPr>
            <p:cNvCxnSpPr>
              <a:cxnSpLocks/>
            </p:cNvCxnSpPr>
            <p:nvPr userDrawn="1"/>
          </p:nvCxnSpPr>
          <p:spPr>
            <a:xfrm>
              <a:off x="5160871" y="2320471"/>
              <a:ext cx="138347"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6D1198C-10BB-4347-8F21-B0876017A14E}"/>
                </a:ext>
              </a:extLst>
            </p:cNvPr>
            <p:cNvCxnSpPr>
              <a:cxnSpLocks/>
            </p:cNvCxnSpPr>
            <p:nvPr userDrawn="1"/>
          </p:nvCxnSpPr>
          <p:spPr>
            <a:xfrm>
              <a:off x="5160870" y="6258523"/>
              <a:ext cx="138347"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p:nvPr>
        </p:nvSpPr>
        <p:spPr>
          <a:xfrm>
            <a:off x="1620717" y="422793"/>
            <a:ext cx="5239035" cy="431223"/>
          </a:xfrm>
          <a:prstGeom prst="rect">
            <a:avLst/>
          </a:prstGeom>
        </p:spPr>
        <p:txBody>
          <a:bodyPr lIns="0"/>
          <a:lstStyle>
            <a:lvl1pPr marL="13998" indent="-13998">
              <a:lnSpc>
                <a:spcPts val="2204"/>
              </a:lnSpc>
              <a:spcBef>
                <a:spcPts val="0"/>
              </a:spcBef>
              <a:buNone/>
              <a:tabLst/>
              <a:defRPr sz="3000" b="1" i="0">
                <a:latin typeface="Arial Nova" panose="020B0504020202020204" pitchFamily="34" charset="0"/>
              </a:defRPr>
            </a:lvl1pPr>
          </a:lstStyle>
          <a:p>
            <a:pPr lvl="0"/>
            <a:r>
              <a:rPr lang="en-GB" dirty="0"/>
              <a:t>Click to edit</a:t>
            </a:r>
          </a:p>
        </p:txBody>
      </p:sp>
      <p:sp>
        <p:nvSpPr>
          <p:cNvPr id="16" name="Text Placeholder 3">
            <a:extLst>
              <a:ext uri="{FF2B5EF4-FFF2-40B4-BE49-F238E27FC236}">
                <a16:creationId xmlns:a16="http://schemas.microsoft.com/office/drawing/2014/main" id="{E011667B-8A7F-864C-98FC-61F1FD1F1B74}"/>
              </a:ext>
            </a:extLst>
          </p:cNvPr>
          <p:cNvSpPr>
            <a:spLocks noGrp="1"/>
          </p:cNvSpPr>
          <p:nvPr>
            <p:ph type="body" sz="quarter" idx="17" hasCustomPrompt="1"/>
          </p:nvPr>
        </p:nvSpPr>
        <p:spPr>
          <a:xfrm>
            <a:off x="1175843" y="2666475"/>
            <a:ext cx="3327049" cy="257710"/>
          </a:xfrm>
          <a:prstGeom prst="rect">
            <a:avLst/>
          </a:prstGeom>
        </p:spPr>
        <p:txBody>
          <a:bodyPr lIns="0" anchor="t"/>
          <a:lstStyle>
            <a:lvl1pPr marL="13998" indent="-13998" algn="ctr">
              <a:lnSpc>
                <a:spcPct val="100000"/>
              </a:lnSpc>
              <a:spcBef>
                <a:spcPts val="0"/>
              </a:spcBef>
              <a:buNone/>
              <a:tabLst/>
              <a:defRPr sz="1300" b="1" i="0">
                <a:solidFill>
                  <a:schemeClr val="bg2"/>
                </a:solidFill>
                <a:latin typeface="Arial Nova" panose="020B0504020202020204" pitchFamily="34" charset="0"/>
              </a:defRPr>
            </a:lvl1pPr>
          </a:lstStyle>
          <a:p>
            <a:pPr lvl="0"/>
            <a:r>
              <a:rPr lang="en-GB" dirty="0"/>
              <a:t>Click to edit master text styles</a:t>
            </a:r>
          </a:p>
        </p:txBody>
      </p:sp>
      <p:sp>
        <p:nvSpPr>
          <p:cNvPr id="53" name="Text Placeholder 3">
            <a:extLst>
              <a:ext uri="{FF2B5EF4-FFF2-40B4-BE49-F238E27FC236}">
                <a16:creationId xmlns:a16="http://schemas.microsoft.com/office/drawing/2014/main" id="{8A38E57B-B345-2A40-BAAF-35D19A97970D}"/>
              </a:ext>
            </a:extLst>
          </p:cNvPr>
          <p:cNvSpPr>
            <a:spLocks noGrp="1"/>
          </p:cNvSpPr>
          <p:nvPr>
            <p:ph type="body" sz="quarter" idx="18" hasCustomPrompt="1"/>
          </p:nvPr>
        </p:nvSpPr>
        <p:spPr>
          <a:xfrm>
            <a:off x="1175843" y="3027021"/>
            <a:ext cx="3327049" cy="695493"/>
          </a:xfrm>
          <a:prstGeom prst="rect">
            <a:avLst/>
          </a:prstGeom>
        </p:spPr>
        <p:txBody>
          <a:bodyPr lIns="0" anchor="t"/>
          <a:lstStyle>
            <a:lvl1pPr marL="13998" indent="-13998" algn="ctr">
              <a:lnSpc>
                <a:spcPct val="100000"/>
              </a:lnSpc>
              <a:spcBef>
                <a:spcPts val="0"/>
              </a:spcBef>
              <a:buNone/>
              <a:tabLst/>
              <a:defRPr sz="1300" b="0" i="0">
                <a:solidFill>
                  <a:schemeClr val="bg1"/>
                </a:solidFill>
                <a:latin typeface="Arial Nova" panose="020B0504020202020204" pitchFamily="34" charset="0"/>
              </a:defRPr>
            </a:lvl1pPr>
          </a:lstStyle>
          <a:p>
            <a:pPr lvl="0"/>
            <a:r>
              <a:rPr lang="en-GB" dirty="0"/>
              <a:t>Click to edit master text styles</a:t>
            </a:r>
          </a:p>
        </p:txBody>
      </p:sp>
      <p:sp>
        <p:nvSpPr>
          <p:cNvPr id="54" name="Rectangle 53">
            <a:extLst>
              <a:ext uri="{FF2B5EF4-FFF2-40B4-BE49-F238E27FC236}">
                <a16:creationId xmlns:a16="http://schemas.microsoft.com/office/drawing/2014/main" id="{6EE24B61-4E5C-B54C-BDAB-9FF21196D7B1}"/>
              </a:ext>
            </a:extLst>
          </p:cNvPr>
          <p:cNvSpPr/>
          <p:nvPr userDrawn="1"/>
        </p:nvSpPr>
        <p:spPr>
          <a:xfrm>
            <a:off x="1186175" y="4589170"/>
            <a:ext cx="3317371" cy="203582"/>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55" name="Text Placeholder 3">
            <a:extLst>
              <a:ext uri="{FF2B5EF4-FFF2-40B4-BE49-F238E27FC236}">
                <a16:creationId xmlns:a16="http://schemas.microsoft.com/office/drawing/2014/main" id="{7CCE0CBE-0282-7048-89C1-3ED0D38C3346}"/>
              </a:ext>
            </a:extLst>
          </p:cNvPr>
          <p:cNvSpPr>
            <a:spLocks noGrp="1"/>
          </p:cNvSpPr>
          <p:nvPr>
            <p:ph type="body" sz="quarter" idx="19" hasCustomPrompt="1"/>
          </p:nvPr>
        </p:nvSpPr>
        <p:spPr>
          <a:xfrm>
            <a:off x="1175843" y="4211361"/>
            <a:ext cx="3327049" cy="257710"/>
          </a:xfrm>
          <a:prstGeom prst="rect">
            <a:avLst/>
          </a:prstGeom>
        </p:spPr>
        <p:txBody>
          <a:bodyPr lIns="0" anchor="t"/>
          <a:lstStyle>
            <a:lvl1pPr marL="13998" indent="-13998" algn="ctr">
              <a:lnSpc>
                <a:spcPct val="100000"/>
              </a:lnSpc>
              <a:spcBef>
                <a:spcPts val="0"/>
              </a:spcBef>
              <a:buNone/>
              <a:tabLst/>
              <a:defRPr sz="1300" b="1" i="0">
                <a:solidFill>
                  <a:schemeClr val="bg2"/>
                </a:solidFill>
                <a:latin typeface="Arial Nova" panose="020B0504020202020204" pitchFamily="34" charset="0"/>
              </a:defRPr>
            </a:lvl1pPr>
          </a:lstStyle>
          <a:p>
            <a:pPr lvl="0"/>
            <a:r>
              <a:rPr lang="en-GB" dirty="0"/>
              <a:t>Click to edit master text styles</a:t>
            </a:r>
          </a:p>
        </p:txBody>
      </p:sp>
      <p:sp>
        <p:nvSpPr>
          <p:cNvPr id="56" name="Text Placeholder 3">
            <a:extLst>
              <a:ext uri="{FF2B5EF4-FFF2-40B4-BE49-F238E27FC236}">
                <a16:creationId xmlns:a16="http://schemas.microsoft.com/office/drawing/2014/main" id="{7E4DDF45-8B9C-1244-AF45-4D61600A515E}"/>
              </a:ext>
            </a:extLst>
          </p:cNvPr>
          <p:cNvSpPr>
            <a:spLocks noGrp="1"/>
          </p:cNvSpPr>
          <p:nvPr>
            <p:ph type="body" sz="quarter" idx="20" hasCustomPrompt="1"/>
          </p:nvPr>
        </p:nvSpPr>
        <p:spPr>
          <a:xfrm>
            <a:off x="1175843" y="4571907"/>
            <a:ext cx="3327049" cy="695493"/>
          </a:xfrm>
          <a:prstGeom prst="rect">
            <a:avLst/>
          </a:prstGeom>
        </p:spPr>
        <p:txBody>
          <a:bodyPr lIns="0" anchor="t"/>
          <a:lstStyle>
            <a:lvl1pPr marL="13998" indent="-13998" algn="ctr">
              <a:lnSpc>
                <a:spcPct val="100000"/>
              </a:lnSpc>
              <a:spcBef>
                <a:spcPts val="0"/>
              </a:spcBef>
              <a:buNone/>
              <a:tabLst/>
              <a:defRPr sz="1300" b="0" i="0">
                <a:solidFill>
                  <a:schemeClr val="bg1"/>
                </a:solidFill>
                <a:latin typeface="Arial Nova" panose="020B0504020202020204" pitchFamily="34" charset="0"/>
              </a:defRPr>
            </a:lvl1pPr>
          </a:lstStyle>
          <a:p>
            <a:pPr lvl="0"/>
            <a:r>
              <a:rPr lang="en-GB" dirty="0"/>
              <a:t>Click to edit master text styles</a:t>
            </a:r>
          </a:p>
        </p:txBody>
      </p:sp>
      <p:sp>
        <p:nvSpPr>
          <p:cNvPr id="57" name="Rectangle 56">
            <a:extLst>
              <a:ext uri="{FF2B5EF4-FFF2-40B4-BE49-F238E27FC236}">
                <a16:creationId xmlns:a16="http://schemas.microsoft.com/office/drawing/2014/main" id="{308D5586-8AE2-1348-A042-F2B0D878E6B4}"/>
              </a:ext>
            </a:extLst>
          </p:cNvPr>
          <p:cNvSpPr/>
          <p:nvPr userDrawn="1"/>
        </p:nvSpPr>
        <p:spPr>
          <a:xfrm>
            <a:off x="1186175" y="6134055"/>
            <a:ext cx="3317371" cy="203582"/>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58" name="Text Placeholder 3">
            <a:extLst>
              <a:ext uri="{FF2B5EF4-FFF2-40B4-BE49-F238E27FC236}">
                <a16:creationId xmlns:a16="http://schemas.microsoft.com/office/drawing/2014/main" id="{E9202CBE-3CD4-AE4B-9513-763EF9B7D7A4}"/>
              </a:ext>
            </a:extLst>
          </p:cNvPr>
          <p:cNvSpPr>
            <a:spLocks noGrp="1"/>
          </p:cNvSpPr>
          <p:nvPr>
            <p:ph type="body" sz="quarter" idx="21" hasCustomPrompt="1"/>
          </p:nvPr>
        </p:nvSpPr>
        <p:spPr>
          <a:xfrm>
            <a:off x="1175843" y="5756246"/>
            <a:ext cx="3327049" cy="257710"/>
          </a:xfrm>
          <a:prstGeom prst="rect">
            <a:avLst/>
          </a:prstGeom>
        </p:spPr>
        <p:txBody>
          <a:bodyPr lIns="0" anchor="t"/>
          <a:lstStyle>
            <a:lvl1pPr marL="13998" indent="-13998" algn="ctr">
              <a:lnSpc>
                <a:spcPct val="100000"/>
              </a:lnSpc>
              <a:spcBef>
                <a:spcPts val="0"/>
              </a:spcBef>
              <a:buNone/>
              <a:tabLst/>
              <a:defRPr sz="1300" b="1" i="0">
                <a:solidFill>
                  <a:schemeClr val="bg2"/>
                </a:solidFill>
                <a:latin typeface="Arial Nova" panose="020B0504020202020204" pitchFamily="34" charset="0"/>
              </a:defRPr>
            </a:lvl1pPr>
          </a:lstStyle>
          <a:p>
            <a:pPr lvl="0"/>
            <a:r>
              <a:rPr lang="en-GB" dirty="0"/>
              <a:t>Click to edit master text styles</a:t>
            </a:r>
          </a:p>
        </p:txBody>
      </p:sp>
      <p:sp>
        <p:nvSpPr>
          <p:cNvPr id="59" name="Text Placeholder 3">
            <a:extLst>
              <a:ext uri="{FF2B5EF4-FFF2-40B4-BE49-F238E27FC236}">
                <a16:creationId xmlns:a16="http://schemas.microsoft.com/office/drawing/2014/main" id="{A44A0D63-9DD0-4046-9A4F-669379ACAE75}"/>
              </a:ext>
            </a:extLst>
          </p:cNvPr>
          <p:cNvSpPr>
            <a:spLocks noGrp="1"/>
          </p:cNvSpPr>
          <p:nvPr>
            <p:ph type="body" sz="quarter" idx="22" hasCustomPrompt="1"/>
          </p:nvPr>
        </p:nvSpPr>
        <p:spPr>
          <a:xfrm>
            <a:off x="1175843" y="6116792"/>
            <a:ext cx="3327049" cy="695493"/>
          </a:xfrm>
          <a:prstGeom prst="rect">
            <a:avLst/>
          </a:prstGeom>
        </p:spPr>
        <p:txBody>
          <a:bodyPr lIns="0" anchor="t"/>
          <a:lstStyle>
            <a:lvl1pPr marL="13998" indent="-13998" algn="ctr">
              <a:lnSpc>
                <a:spcPct val="100000"/>
              </a:lnSpc>
              <a:spcBef>
                <a:spcPts val="0"/>
              </a:spcBef>
              <a:buNone/>
              <a:tabLst/>
              <a:defRPr sz="1300" b="0" i="0">
                <a:solidFill>
                  <a:schemeClr val="bg1"/>
                </a:solidFill>
                <a:latin typeface="Arial Nova" panose="020B0504020202020204" pitchFamily="34" charset="0"/>
              </a:defRPr>
            </a:lvl1pPr>
          </a:lstStyle>
          <a:p>
            <a:pPr lvl="0"/>
            <a:r>
              <a:rPr lang="en-GB" dirty="0"/>
              <a:t>Click to edit master text styles</a:t>
            </a:r>
          </a:p>
        </p:txBody>
      </p:sp>
      <p:sp>
        <p:nvSpPr>
          <p:cNvPr id="60" name="Picture Placeholder 2">
            <a:extLst>
              <a:ext uri="{FF2B5EF4-FFF2-40B4-BE49-F238E27FC236}">
                <a16:creationId xmlns:a16="http://schemas.microsoft.com/office/drawing/2014/main" id="{8EDBB2A0-DFF8-9742-B4A6-CA632C7729D6}"/>
              </a:ext>
            </a:extLst>
          </p:cNvPr>
          <p:cNvSpPr>
            <a:spLocks noGrp="1"/>
          </p:cNvSpPr>
          <p:nvPr>
            <p:ph type="pic" sz="quarter" idx="23"/>
          </p:nvPr>
        </p:nvSpPr>
        <p:spPr>
          <a:xfrm>
            <a:off x="5534914" y="2647809"/>
            <a:ext cx="2980247" cy="4145806"/>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grpSp>
        <p:nvGrpSpPr>
          <p:cNvPr id="61" name="Group 60">
            <a:extLst>
              <a:ext uri="{FF2B5EF4-FFF2-40B4-BE49-F238E27FC236}">
                <a16:creationId xmlns:a16="http://schemas.microsoft.com/office/drawing/2014/main" id="{FEA640CE-BA50-5243-B44C-268E893DFFC4}"/>
              </a:ext>
            </a:extLst>
          </p:cNvPr>
          <p:cNvGrpSpPr/>
          <p:nvPr userDrawn="1"/>
        </p:nvGrpSpPr>
        <p:grpSpPr>
          <a:xfrm rot="10800000">
            <a:off x="8481864" y="2553149"/>
            <a:ext cx="152489" cy="4345714"/>
            <a:chOff x="5160870" y="2316170"/>
            <a:chExt cx="138348" cy="3942353"/>
          </a:xfrm>
        </p:grpSpPr>
        <p:cxnSp>
          <p:nvCxnSpPr>
            <p:cNvPr id="62" name="Straight Connector 61">
              <a:extLst>
                <a:ext uri="{FF2B5EF4-FFF2-40B4-BE49-F238E27FC236}">
                  <a16:creationId xmlns:a16="http://schemas.microsoft.com/office/drawing/2014/main" id="{6C15AC69-02FF-9241-B6D5-A7ED22D3C75B}"/>
                </a:ext>
              </a:extLst>
            </p:cNvPr>
            <p:cNvCxnSpPr>
              <a:cxnSpLocks/>
            </p:cNvCxnSpPr>
            <p:nvPr userDrawn="1"/>
          </p:nvCxnSpPr>
          <p:spPr>
            <a:xfrm>
              <a:off x="5160871" y="2316170"/>
              <a:ext cx="0" cy="3942353"/>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CA09D20-05A8-D741-8905-9E5BEB555EF3}"/>
                </a:ext>
              </a:extLst>
            </p:cNvPr>
            <p:cNvCxnSpPr>
              <a:cxnSpLocks/>
            </p:cNvCxnSpPr>
            <p:nvPr userDrawn="1"/>
          </p:nvCxnSpPr>
          <p:spPr>
            <a:xfrm>
              <a:off x="5160871" y="2320471"/>
              <a:ext cx="138347"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EE34286-62E4-2647-9D64-32B81AC548DF}"/>
                </a:ext>
              </a:extLst>
            </p:cNvPr>
            <p:cNvCxnSpPr>
              <a:cxnSpLocks/>
            </p:cNvCxnSpPr>
            <p:nvPr userDrawn="1"/>
          </p:nvCxnSpPr>
          <p:spPr>
            <a:xfrm>
              <a:off x="5160870" y="6258523"/>
              <a:ext cx="138347"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51" name="Shape 44">
            <a:extLst>
              <a:ext uri="{FF2B5EF4-FFF2-40B4-BE49-F238E27FC236}">
                <a16:creationId xmlns:a16="http://schemas.microsoft.com/office/drawing/2014/main" id="{A578B571-9920-674F-AEB5-F89C94DF6E61}"/>
              </a:ext>
            </a:extLst>
          </p:cNvPr>
          <p:cNvSpPr/>
          <p:nvPr userDrawn="1"/>
        </p:nvSpPr>
        <p:spPr>
          <a:xfrm>
            <a:off x="9727785" y="5553094"/>
            <a:ext cx="3334754" cy="1284282"/>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Shape 44">
            <a:extLst>
              <a:ext uri="{FF2B5EF4-FFF2-40B4-BE49-F238E27FC236}">
                <a16:creationId xmlns:a16="http://schemas.microsoft.com/office/drawing/2014/main" id="{211A03C8-97AF-0648-A4D2-81E158F4FBAB}"/>
              </a:ext>
            </a:extLst>
          </p:cNvPr>
          <p:cNvSpPr/>
          <p:nvPr userDrawn="1"/>
        </p:nvSpPr>
        <p:spPr>
          <a:xfrm>
            <a:off x="9727786" y="4015925"/>
            <a:ext cx="3334754" cy="1284282"/>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Shape 44">
            <a:extLst>
              <a:ext uri="{FF2B5EF4-FFF2-40B4-BE49-F238E27FC236}">
                <a16:creationId xmlns:a16="http://schemas.microsoft.com/office/drawing/2014/main" id="{1C1EAF23-D30A-F348-93B2-3FB44224323D}"/>
              </a:ext>
            </a:extLst>
          </p:cNvPr>
          <p:cNvSpPr/>
          <p:nvPr userDrawn="1"/>
        </p:nvSpPr>
        <p:spPr>
          <a:xfrm>
            <a:off x="9735491" y="2474929"/>
            <a:ext cx="3334754" cy="1284282"/>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Text Placeholder 3">
            <a:extLst>
              <a:ext uri="{FF2B5EF4-FFF2-40B4-BE49-F238E27FC236}">
                <a16:creationId xmlns:a16="http://schemas.microsoft.com/office/drawing/2014/main" id="{2435D070-C2B9-DB40-9B49-4A1A9A1EF18E}"/>
              </a:ext>
            </a:extLst>
          </p:cNvPr>
          <p:cNvSpPr>
            <a:spLocks noGrp="1"/>
          </p:cNvSpPr>
          <p:nvPr>
            <p:ph type="body" sz="quarter" idx="24" hasCustomPrompt="1"/>
          </p:nvPr>
        </p:nvSpPr>
        <p:spPr>
          <a:xfrm>
            <a:off x="9735491" y="2666475"/>
            <a:ext cx="3327049" cy="257710"/>
          </a:xfrm>
          <a:prstGeom prst="rect">
            <a:avLst/>
          </a:prstGeom>
        </p:spPr>
        <p:txBody>
          <a:bodyPr lIns="0" anchor="t"/>
          <a:lstStyle>
            <a:lvl1pPr marL="13998" indent="-13998" algn="ctr">
              <a:lnSpc>
                <a:spcPct val="100000"/>
              </a:lnSpc>
              <a:spcBef>
                <a:spcPts val="0"/>
              </a:spcBef>
              <a:buNone/>
              <a:tabLst/>
              <a:defRPr sz="1300" b="1" i="0">
                <a:solidFill>
                  <a:schemeClr val="bg2"/>
                </a:solidFill>
                <a:latin typeface="Arial Nova" panose="020B0504020202020204" pitchFamily="34" charset="0"/>
              </a:defRPr>
            </a:lvl1pPr>
          </a:lstStyle>
          <a:p>
            <a:pPr lvl="0"/>
            <a:r>
              <a:rPr lang="en-GB" dirty="0"/>
              <a:t>Click to edit master text styles</a:t>
            </a:r>
          </a:p>
        </p:txBody>
      </p:sp>
      <p:sp>
        <p:nvSpPr>
          <p:cNvPr id="76" name="Text Placeholder 3">
            <a:extLst>
              <a:ext uri="{FF2B5EF4-FFF2-40B4-BE49-F238E27FC236}">
                <a16:creationId xmlns:a16="http://schemas.microsoft.com/office/drawing/2014/main" id="{2E7B1A8A-CE21-6243-BC9F-555F45DCC5D3}"/>
              </a:ext>
            </a:extLst>
          </p:cNvPr>
          <p:cNvSpPr>
            <a:spLocks noGrp="1"/>
          </p:cNvSpPr>
          <p:nvPr>
            <p:ph type="body" sz="quarter" idx="25" hasCustomPrompt="1"/>
          </p:nvPr>
        </p:nvSpPr>
        <p:spPr>
          <a:xfrm>
            <a:off x="9735491" y="3027021"/>
            <a:ext cx="3327049" cy="695493"/>
          </a:xfrm>
          <a:prstGeom prst="rect">
            <a:avLst/>
          </a:prstGeom>
        </p:spPr>
        <p:txBody>
          <a:bodyPr lIns="0" anchor="t"/>
          <a:lstStyle>
            <a:lvl1pPr marL="13998" indent="-13998" algn="ctr">
              <a:lnSpc>
                <a:spcPct val="100000"/>
              </a:lnSpc>
              <a:spcBef>
                <a:spcPts val="0"/>
              </a:spcBef>
              <a:buNone/>
              <a:tabLst/>
              <a:defRPr sz="1300" b="0" i="0">
                <a:solidFill>
                  <a:schemeClr val="bg1"/>
                </a:solidFill>
                <a:latin typeface="Arial Nova" panose="020B0504020202020204" pitchFamily="34" charset="0"/>
              </a:defRPr>
            </a:lvl1pPr>
          </a:lstStyle>
          <a:p>
            <a:pPr lvl="0"/>
            <a:r>
              <a:rPr lang="en-GB" dirty="0"/>
              <a:t>Click to edit master text styles</a:t>
            </a:r>
          </a:p>
        </p:txBody>
      </p:sp>
      <p:sp>
        <p:nvSpPr>
          <p:cNvPr id="77" name="Rectangle 76">
            <a:extLst>
              <a:ext uri="{FF2B5EF4-FFF2-40B4-BE49-F238E27FC236}">
                <a16:creationId xmlns:a16="http://schemas.microsoft.com/office/drawing/2014/main" id="{61F6ECA9-8280-AE47-98C3-B0B35742BA0C}"/>
              </a:ext>
            </a:extLst>
          </p:cNvPr>
          <p:cNvSpPr/>
          <p:nvPr userDrawn="1"/>
        </p:nvSpPr>
        <p:spPr>
          <a:xfrm>
            <a:off x="9745823" y="4589170"/>
            <a:ext cx="3317371" cy="203582"/>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78" name="Text Placeholder 3">
            <a:extLst>
              <a:ext uri="{FF2B5EF4-FFF2-40B4-BE49-F238E27FC236}">
                <a16:creationId xmlns:a16="http://schemas.microsoft.com/office/drawing/2014/main" id="{CACB1F8D-9421-4846-A9B7-A5C75E91144A}"/>
              </a:ext>
            </a:extLst>
          </p:cNvPr>
          <p:cNvSpPr>
            <a:spLocks noGrp="1"/>
          </p:cNvSpPr>
          <p:nvPr>
            <p:ph type="body" sz="quarter" idx="26" hasCustomPrompt="1"/>
          </p:nvPr>
        </p:nvSpPr>
        <p:spPr>
          <a:xfrm>
            <a:off x="9735491" y="4211361"/>
            <a:ext cx="3327049" cy="257710"/>
          </a:xfrm>
          <a:prstGeom prst="rect">
            <a:avLst/>
          </a:prstGeom>
        </p:spPr>
        <p:txBody>
          <a:bodyPr lIns="0" anchor="t"/>
          <a:lstStyle>
            <a:lvl1pPr marL="13998" indent="-13998" algn="ctr">
              <a:lnSpc>
                <a:spcPct val="100000"/>
              </a:lnSpc>
              <a:spcBef>
                <a:spcPts val="0"/>
              </a:spcBef>
              <a:buNone/>
              <a:tabLst/>
              <a:defRPr sz="1300" b="1" i="0">
                <a:solidFill>
                  <a:schemeClr val="bg2"/>
                </a:solidFill>
                <a:latin typeface="Arial Nova" panose="020B0504020202020204" pitchFamily="34" charset="0"/>
              </a:defRPr>
            </a:lvl1pPr>
          </a:lstStyle>
          <a:p>
            <a:pPr lvl="0"/>
            <a:r>
              <a:rPr lang="en-GB" dirty="0"/>
              <a:t>Click to edit master text styles</a:t>
            </a:r>
          </a:p>
        </p:txBody>
      </p:sp>
      <p:sp>
        <p:nvSpPr>
          <p:cNvPr id="79" name="Text Placeholder 3">
            <a:extLst>
              <a:ext uri="{FF2B5EF4-FFF2-40B4-BE49-F238E27FC236}">
                <a16:creationId xmlns:a16="http://schemas.microsoft.com/office/drawing/2014/main" id="{5269C2A4-8FC4-374F-8B91-2FD4F894BB18}"/>
              </a:ext>
            </a:extLst>
          </p:cNvPr>
          <p:cNvSpPr>
            <a:spLocks noGrp="1"/>
          </p:cNvSpPr>
          <p:nvPr>
            <p:ph type="body" sz="quarter" idx="27" hasCustomPrompt="1"/>
          </p:nvPr>
        </p:nvSpPr>
        <p:spPr>
          <a:xfrm>
            <a:off x="9735491" y="4571907"/>
            <a:ext cx="3327049" cy="695493"/>
          </a:xfrm>
          <a:prstGeom prst="rect">
            <a:avLst/>
          </a:prstGeom>
        </p:spPr>
        <p:txBody>
          <a:bodyPr lIns="0" anchor="t"/>
          <a:lstStyle>
            <a:lvl1pPr marL="13998" indent="-13998" algn="ctr">
              <a:lnSpc>
                <a:spcPct val="100000"/>
              </a:lnSpc>
              <a:spcBef>
                <a:spcPts val="0"/>
              </a:spcBef>
              <a:buNone/>
              <a:tabLst/>
              <a:defRPr sz="1300" b="0" i="0">
                <a:solidFill>
                  <a:schemeClr val="bg1"/>
                </a:solidFill>
                <a:latin typeface="Arial Nova" panose="020B0504020202020204" pitchFamily="34" charset="0"/>
              </a:defRPr>
            </a:lvl1pPr>
          </a:lstStyle>
          <a:p>
            <a:pPr lvl="0"/>
            <a:r>
              <a:rPr lang="en-GB" dirty="0"/>
              <a:t>Click to edit master text styles</a:t>
            </a:r>
          </a:p>
        </p:txBody>
      </p:sp>
      <p:sp>
        <p:nvSpPr>
          <p:cNvPr id="80" name="Rectangle 79">
            <a:extLst>
              <a:ext uri="{FF2B5EF4-FFF2-40B4-BE49-F238E27FC236}">
                <a16:creationId xmlns:a16="http://schemas.microsoft.com/office/drawing/2014/main" id="{AC673165-40D1-7740-87C0-6C69B3BFDEB3}"/>
              </a:ext>
            </a:extLst>
          </p:cNvPr>
          <p:cNvSpPr/>
          <p:nvPr userDrawn="1"/>
        </p:nvSpPr>
        <p:spPr>
          <a:xfrm>
            <a:off x="9745823" y="6134055"/>
            <a:ext cx="3317371" cy="203582"/>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81" name="Text Placeholder 3">
            <a:extLst>
              <a:ext uri="{FF2B5EF4-FFF2-40B4-BE49-F238E27FC236}">
                <a16:creationId xmlns:a16="http://schemas.microsoft.com/office/drawing/2014/main" id="{A9674623-6882-F842-8924-02268A7C4372}"/>
              </a:ext>
            </a:extLst>
          </p:cNvPr>
          <p:cNvSpPr>
            <a:spLocks noGrp="1"/>
          </p:cNvSpPr>
          <p:nvPr>
            <p:ph type="body" sz="quarter" idx="28" hasCustomPrompt="1"/>
          </p:nvPr>
        </p:nvSpPr>
        <p:spPr>
          <a:xfrm>
            <a:off x="9735491" y="5756246"/>
            <a:ext cx="3327049" cy="257710"/>
          </a:xfrm>
          <a:prstGeom prst="rect">
            <a:avLst/>
          </a:prstGeom>
        </p:spPr>
        <p:txBody>
          <a:bodyPr lIns="0" anchor="t"/>
          <a:lstStyle>
            <a:lvl1pPr marL="13998" indent="-13998" algn="ctr">
              <a:lnSpc>
                <a:spcPct val="100000"/>
              </a:lnSpc>
              <a:spcBef>
                <a:spcPts val="0"/>
              </a:spcBef>
              <a:buNone/>
              <a:tabLst/>
              <a:defRPr sz="1300" b="1" i="0">
                <a:solidFill>
                  <a:schemeClr val="bg2"/>
                </a:solidFill>
                <a:latin typeface="Arial Nova" panose="020B0504020202020204" pitchFamily="34" charset="0"/>
              </a:defRPr>
            </a:lvl1pPr>
          </a:lstStyle>
          <a:p>
            <a:pPr lvl="0"/>
            <a:r>
              <a:rPr lang="en-GB" dirty="0"/>
              <a:t>Click to edit master text styles</a:t>
            </a:r>
          </a:p>
        </p:txBody>
      </p:sp>
      <p:sp>
        <p:nvSpPr>
          <p:cNvPr id="82" name="Text Placeholder 3">
            <a:extLst>
              <a:ext uri="{FF2B5EF4-FFF2-40B4-BE49-F238E27FC236}">
                <a16:creationId xmlns:a16="http://schemas.microsoft.com/office/drawing/2014/main" id="{BEBA4970-B326-6C40-A823-3F6FCBA4F5D5}"/>
              </a:ext>
            </a:extLst>
          </p:cNvPr>
          <p:cNvSpPr>
            <a:spLocks noGrp="1"/>
          </p:cNvSpPr>
          <p:nvPr>
            <p:ph type="body" sz="quarter" idx="29" hasCustomPrompt="1"/>
          </p:nvPr>
        </p:nvSpPr>
        <p:spPr>
          <a:xfrm>
            <a:off x="9735491" y="6116792"/>
            <a:ext cx="3327049" cy="695493"/>
          </a:xfrm>
          <a:prstGeom prst="rect">
            <a:avLst/>
          </a:prstGeom>
        </p:spPr>
        <p:txBody>
          <a:bodyPr lIns="0" anchor="t"/>
          <a:lstStyle>
            <a:lvl1pPr marL="13998" indent="-13998" algn="ctr">
              <a:lnSpc>
                <a:spcPct val="100000"/>
              </a:lnSpc>
              <a:spcBef>
                <a:spcPts val="0"/>
              </a:spcBef>
              <a:buNone/>
              <a:tabLst/>
              <a:defRPr sz="1300" b="0" i="0">
                <a:solidFill>
                  <a:schemeClr val="bg1"/>
                </a:solidFill>
                <a:latin typeface="Arial Nova" panose="020B05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66223775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Layout / 5 x columns  / Img + Tex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DDA262E-DB91-6F47-9559-97A30F1C8FFC}"/>
              </a:ext>
            </a:extLst>
          </p:cNvPr>
          <p:cNvSpPr/>
          <p:nvPr userDrawn="1"/>
        </p:nvSpPr>
        <p:spPr>
          <a:xfrm>
            <a:off x="0" y="1557"/>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 name="Rectangle 1">
            <a:extLst>
              <a:ext uri="{FF2B5EF4-FFF2-40B4-BE49-F238E27FC236}">
                <a16:creationId xmlns:a16="http://schemas.microsoft.com/office/drawing/2014/main" id="{2E3120F6-473B-A943-89D1-CB3B166B0EF8}"/>
              </a:ext>
            </a:extLst>
          </p:cNvPr>
          <p:cNvSpPr/>
          <p:nvPr userDrawn="1"/>
        </p:nvSpPr>
        <p:spPr>
          <a:xfrm>
            <a:off x="489389" y="2249585"/>
            <a:ext cx="12948797" cy="2232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305228-B400-AF47-B421-139B6C0794D3}"/>
              </a:ext>
            </a:extLst>
          </p:cNvPr>
          <p:cNvSpPr/>
          <p:nvPr userDrawn="1"/>
        </p:nvSpPr>
        <p:spPr>
          <a:xfrm>
            <a:off x="489388" y="4744945"/>
            <a:ext cx="12948797" cy="2232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icture Placeholder 2">
            <a:extLst>
              <a:ext uri="{FF2B5EF4-FFF2-40B4-BE49-F238E27FC236}">
                <a16:creationId xmlns:a16="http://schemas.microsoft.com/office/drawing/2014/main" id="{F37D20DF-09E1-0A42-9A9A-F145A18376E6}"/>
              </a:ext>
            </a:extLst>
          </p:cNvPr>
          <p:cNvSpPr>
            <a:spLocks noGrp="1"/>
          </p:cNvSpPr>
          <p:nvPr>
            <p:ph type="pic" sz="quarter" idx="23"/>
          </p:nvPr>
        </p:nvSpPr>
        <p:spPr>
          <a:xfrm>
            <a:off x="2623415" y="2512250"/>
            <a:ext cx="1606417" cy="122467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67" name="Picture Placeholder 2">
            <a:extLst>
              <a:ext uri="{FF2B5EF4-FFF2-40B4-BE49-F238E27FC236}">
                <a16:creationId xmlns:a16="http://schemas.microsoft.com/office/drawing/2014/main" id="{82D0C3EA-6171-F943-B144-34CA068F2D34}"/>
              </a:ext>
            </a:extLst>
          </p:cNvPr>
          <p:cNvSpPr>
            <a:spLocks noGrp="1"/>
          </p:cNvSpPr>
          <p:nvPr>
            <p:ph type="pic" sz="quarter" idx="24"/>
          </p:nvPr>
        </p:nvSpPr>
        <p:spPr>
          <a:xfrm>
            <a:off x="2625734" y="4966874"/>
            <a:ext cx="1606417" cy="122467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4" name="Rectangle 33">
            <a:extLst>
              <a:ext uri="{FF2B5EF4-FFF2-40B4-BE49-F238E27FC236}">
                <a16:creationId xmlns:a16="http://schemas.microsoft.com/office/drawing/2014/main" id="{47327E09-5D0C-C841-8E31-91751795898F}"/>
              </a:ext>
            </a:extLst>
          </p:cNvPr>
          <p:cNvSpPr/>
          <p:nvPr userDrawn="1"/>
        </p:nvSpPr>
        <p:spPr>
          <a:xfrm>
            <a:off x="709735" y="2432343"/>
            <a:ext cx="910838"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US"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5" name="Rectangle 34">
            <a:extLst>
              <a:ext uri="{FF2B5EF4-FFF2-40B4-BE49-F238E27FC236}">
                <a16:creationId xmlns:a16="http://schemas.microsoft.com/office/drawing/2014/main" id="{C426B229-893E-4B45-8330-DF77F7FC9D71}"/>
              </a:ext>
            </a:extLst>
          </p:cNvPr>
          <p:cNvSpPr/>
          <p:nvPr userDrawn="1"/>
        </p:nvSpPr>
        <p:spPr>
          <a:xfrm>
            <a:off x="709735" y="4481991"/>
            <a:ext cx="1606415"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US"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52" name="Rectangle 51">
            <a:extLst>
              <a:ext uri="{FF2B5EF4-FFF2-40B4-BE49-F238E27FC236}">
                <a16:creationId xmlns:a16="http://schemas.microsoft.com/office/drawing/2014/main" id="{3D96AD62-BF90-D64A-8BDC-E8737B6BF090}"/>
              </a:ext>
            </a:extLst>
          </p:cNvPr>
          <p:cNvSpPr/>
          <p:nvPr userDrawn="1"/>
        </p:nvSpPr>
        <p:spPr>
          <a:xfrm>
            <a:off x="10304298" y="2512251"/>
            <a:ext cx="3133890" cy="1715988"/>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r>
              <a:rPr kumimoji="0" lang="en-US" sz="1323" b="0" i="0" u="none" strike="noStrike" kern="1200" cap="none" spc="0" normalizeH="0" baseline="0" noProof="0" dirty="0">
                <a:ln>
                  <a:noFill/>
                </a:ln>
                <a:solidFill>
                  <a:srgbClr val="FFFFFF"/>
                </a:solidFill>
                <a:effectLst/>
                <a:uLnTx/>
                <a:uFillTx/>
                <a:latin typeface="Arial Nova"/>
                <a:ea typeface="Arial" charset="0"/>
                <a:cs typeface="Arial" charset="0"/>
              </a:rPr>
              <a:t> </a:t>
            </a:r>
          </a:p>
        </p:txBody>
      </p:sp>
      <p:pic>
        <p:nvPicPr>
          <p:cNvPr id="53" name="Picture 52">
            <a:extLst>
              <a:ext uri="{FF2B5EF4-FFF2-40B4-BE49-F238E27FC236}">
                <a16:creationId xmlns:a16="http://schemas.microsoft.com/office/drawing/2014/main" id="{D267773A-193E-AD4B-9919-1AA21718F7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35"/>
          <a:stretch/>
        </p:blipFill>
        <p:spPr>
          <a:xfrm>
            <a:off x="10423643" y="2637870"/>
            <a:ext cx="1503573" cy="1488617"/>
          </a:xfrm>
          <a:prstGeom prst="rect">
            <a:avLst/>
          </a:prstGeom>
        </p:spPr>
      </p:pic>
      <p:sp>
        <p:nvSpPr>
          <p:cNvPr id="62" name="Text Placeholder 3">
            <a:extLst>
              <a:ext uri="{FF2B5EF4-FFF2-40B4-BE49-F238E27FC236}">
                <a16:creationId xmlns:a16="http://schemas.microsoft.com/office/drawing/2014/main" id="{BFDA40BD-1DBA-B94D-955F-A949E50D0182}"/>
              </a:ext>
            </a:extLst>
          </p:cNvPr>
          <p:cNvSpPr>
            <a:spLocks noGrp="1"/>
          </p:cNvSpPr>
          <p:nvPr>
            <p:ph type="body" sz="quarter" idx="10"/>
          </p:nvPr>
        </p:nvSpPr>
        <p:spPr>
          <a:xfrm>
            <a:off x="709736" y="642908"/>
            <a:ext cx="3277991" cy="431223"/>
          </a:xfrm>
          <a:prstGeom prst="rect">
            <a:avLst/>
          </a:prstGeom>
        </p:spPr>
        <p:txBody>
          <a:bodyPr lIns="0"/>
          <a:lstStyle>
            <a:lvl1pPr marL="13998" indent="-13998">
              <a:lnSpc>
                <a:spcPts val="3086"/>
              </a:lnSpc>
              <a:spcBef>
                <a:spcPts val="0"/>
              </a:spcBef>
              <a:buNone/>
              <a:tabLst/>
              <a:defRPr sz="3000" b="1" i="0">
                <a:latin typeface="Arial Nova" panose="020B0504020202020204" pitchFamily="34" charset="0"/>
              </a:defRPr>
            </a:lvl1pPr>
          </a:lstStyle>
          <a:p>
            <a:pPr lvl="0"/>
            <a:r>
              <a:rPr lang="en-GB" dirty="0"/>
              <a:t>Click to edit</a:t>
            </a:r>
          </a:p>
        </p:txBody>
      </p:sp>
      <p:sp>
        <p:nvSpPr>
          <p:cNvPr id="64" name="Text Placeholder 3">
            <a:extLst>
              <a:ext uri="{FF2B5EF4-FFF2-40B4-BE49-F238E27FC236}">
                <a16:creationId xmlns:a16="http://schemas.microsoft.com/office/drawing/2014/main" id="{92644E2E-3807-D748-9535-A083A220A6F4}"/>
              </a:ext>
            </a:extLst>
          </p:cNvPr>
          <p:cNvSpPr>
            <a:spLocks noGrp="1"/>
          </p:cNvSpPr>
          <p:nvPr>
            <p:ph type="body" sz="quarter" idx="20" hasCustomPrompt="1"/>
          </p:nvPr>
        </p:nvSpPr>
        <p:spPr>
          <a:xfrm>
            <a:off x="718351" y="2834467"/>
            <a:ext cx="1606413" cy="695493"/>
          </a:xfrm>
          <a:prstGeom prst="rect">
            <a:avLst/>
          </a:prstGeom>
        </p:spPr>
        <p:txBody>
          <a:bodyPr lIns="0" anchor="t"/>
          <a:lstStyle>
            <a:lvl1pPr marL="13998" indent="-13998" algn="ctr">
              <a:lnSpc>
                <a:spcPct val="100000"/>
              </a:lnSpc>
              <a:spcBef>
                <a:spcPts val="0"/>
              </a:spcBef>
              <a:buNone/>
              <a:tabLst/>
              <a:defRPr sz="1800" b="1" i="0">
                <a:solidFill>
                  <a:schemeClr val="tx1"/>
                </a:solidFill>
                <a:latin typeface="Arial Nova" panose="020B0504020202020204" pitchFamily="34" charset="0"/>
              </a:defRPr>
            </a:lvl1pPr>
          </a:lstStyle>
          <a:p>
            <a:pPr lvl="0"/>
            <a:r>
              <a:rPr lang="en-GB" dirty="0"/>
              <a:t>Click to edit master text styles</a:t>
            </a:r>
          </a:p>
        </p:txBody>
      </p:sp>
      <p:sp>
        <p:nvSpPr>
          <p:cNvPr id="65" name="Text Placeholder 3">
            <a:extLst>
              <a:ext uri="{FF2B5EF4-FFF2-40B4-BE49-F238E27FC236}">
                <a16:creationId xmlns:a16="http://schemas.microsoft.com/office/drawing/2014/main" id="{C4BFE709-BC3F-2C43-AF34-D0246363D2C7}"/>
              </a:ext>
            </a:extLst>
          </p:cNvPr>
          <p:cNvSpPr>
            <a:spLocks noGrp="1"/>
          </p:cNvSpPr>
          <p:nvPr>
            <p:ph type="body" sz="quarter" idx="21" hasCustomPrompt="1"/>
          </p:nvPr>
        </p:nvSpPr>
        <p:spPr>
          <a:xfrm>
            <a:off x="742317" y="5298828"/>
            <a:ext cx="1606413" cy="695493"/>
          </a:xfrm>
          <a:prstGeom prst="rect">
            <a:avLst/>
          </a:prstGeom>
        </p:spPr>
        <p:txBody>
          <a:bodyPr lIns="0" anchor="t"/>
          <a:lstStyle>
            <a:lvl1pPr marL="13998" indent="-13998" algn="ctr">
              <a:lnSpc>
                <a:spcPct val="100000"/>
              </a:lnSpc>
              <a:spcBef>
                <a:spcPts val="0"/>
              </a:spcBef>
              <a:buNone/>
              <a:tabLst/>
              <a:defRPr sz="1800" b="1" i="0">
                <a:solidFill>
                  <a:schemeClr val="tx1"/>
                </a:solidFill>
                <a:latin typeface="Arial Nova" panose="020B0504020202020204" pitchFamily="34" charset="0"/>
              </a:defRPr>
            </a:lvl1pPr>
          </a:lstStyle>
          <a:p>
            <a:pPr lvl="0"/>
            <a:r>
              <a:rPr lang="en-GB" dirty="0"/>
              <a:t>Click to edit master text styles</a:t>
            </a:r>
          </a:p>
        </p:txBody>
      </p:sp>
      <p:sp>
        <p:nvSpPr>
          <p:cNvPr id="68" name="Text Placeholder 3">
            <a:extLst>
              <a:ext uri="{FF2B5EF4-FFF2-40B4-BE49-F238E27FC236}">
                <a16:creationId xmlns:a16="http://schemas.microsoft.com/office/drawing/2014/main" id="{97AFFE6F-3DF4-CE41-B893-3D5B01C02C15}"/>
              </a:ext>
            </a:extLst>
          </p:cNvPr>
          <p:cNvSpPr>
            <a:spLocks noGrp="1"/>
          </p:cNvSpPr>
          <p:nvPr>
            <p:ph type="body" sz="quarter" idx="25"/>
          </p:nvPr>
        </p:nvSpPr>
        <p:spPr>
          <a:xfrm>
            <a:off x="716603" y="1949323"/>
            <a:ext cx="1592679" cy="293885"/>
          </a:xfrm>
          <a:prstGeom prst="rect">
            <a:avLst/>
          </a:prstGeom>
          <a:solidFill>
            <a:schemeClr val="tx1"/>
          </a:solidFill>
        </p:spPr>
        <p:txBody>
          <a:bodyPr lIns="0" tIns="0" anchor="ctr"/>
          <a:lstStyle>
            <a:lvl1pPr marL="13998" indent="-13998" algn="ctr">
              <a:lnSpc>
                <a:spcPts val="2204"/>
              </a:lnSpc>
              <a:spcBef>
                <a:spcPts val="0"/>
              </a:spcBef>
              <a:buNone/>
              <a:tabLst/>
              <a:defRPr sz="1300" b="0" i="0">
                <a:solidFill>
                  <a:schemeClr val="bg1"/>
                </a:solidFill>
                <a:latin typeface="Arial Nova" panose="020B0504020202020204" pitchFamily="34" charset="0"/>
              </a:defRPr>
            </a:lvl1pPr>
          </a:lstStyle>
          <a:p>
            <a:pPr lvl="0"/>
            <a:r>
              <a:rPr lang="en-GB" dirty="0"/>
              <a:t>Click to edit</a:t>
            </a:r>
          </a:p>
        </p:txBody>
      </p:sp>
      <p:sp>
        <p:nvSpPr>
          <p:cNvPr id="69" name="Text Placeholder 3">
            <a:extLst>
              <a:ext uri="{FF2B5EF4-FFF2-40B4-BE49-F238E27FC236}">
                <a16:creationId xmlns:a16="http://schemas.microsoft.com/office/drawing/2014/main" id="{BFD880BC-9856-4B4D-B549-03A2A5F21469}"/>
              </a:ext>
            </a:extLst>
          </p:cNvPr>
          <p:cNvSpPr>
            <a:spLocks noGrp="1"/>
          </p:cNvSpPr>
          <p:nvPr>
            <p:ph type="body" sz="quarter" idx="26"/>
          </p:nvPr>
        </p:nvSpPr>
        <p:spPr>
          <a:xfrm>
            <a:off x="2617537" y="1952230"/>
            <a:ext cx="1592679" cy="293885"/>
          </a:xfrm>
          <a:prstGeom prst="rect">
            <a:avLst/>
          </a:prstGeom>
          <a:solidFill>
            <a:schemeClr val="tx1"/>
          </a:solidFill>
        </p:spPr>
        <p:txBody>
          <a:bodyPr lIns="0" tIns="0" anchor="ctr"/>
          <a:lstStyle>
            <a:lvl1pPr marL="13998" indent="-13998" algn="ctr">
              <a:lnSpc>
                <a:spcPts val="2204"/>
              </a:lnSpc>
              <a:spcBef>
                <a:spcPts val="0"/>
              </a:spcBef>
              <a:buNone/>
              <a:tabLst/>
              <a:defRPr sz="1300" b="0" i="0">
                <a:solidFill>
                  <a:schemeClr val="bg1"/>
                </a:solidFill>
                <a:latin typeface="Arial Nova" panose="020B0504020202020204" pitchFamily="34" charset="0"/>
              </a:defRPr>
            </a:lvl1pPr>
          </a:lstStyle>
          <a:p>
            <a:pPr lvl="0"/>
            <a:r>
              <a:rPr lang="en-GB" dirty="0"/>
              <a:t>Click to edit</a:t>
            </a:r>
          </a:p>
        </p:txBody>
      </p:sp>
      <p:sp>
        <p:nvSpPr>
          <p:cNvPr id="70" name="Text Placeholder 3">
            <a:extLst>
              <a:ext uri="{FF2B5EF4-FFF2-40B4-BE49-F238E27FC236}">
                <a16:creationId xmlns:a16="http://schemas.microsoft.com/office/drawing/2014/main" id="{57E4F614-C250-2945-8911-85A16936E0C9}"/>
              </a:ext>
            </a:extLst>
          </p:cNvPr>
          <p:cNvSpPr>
            <a:spLocks noGrp="1"/>
          </p:cNvSpPr>
          <p:nvPr>
            <p:ph type="body" sz="quarter" idx="27"/>
          </p:nvPr>
        </p:nvSpPr>
        <p:spPr>
          <a:xfrm>
            <a:off x="4525337" y="1949323"/>
            <a:ext cx="1592679" cy="293885"/>
          </a:xfrm>
          <a:prstGeom prst="rect">
            <a:avLst/>
          </a:prstGeom>
          <a:solidFill>
            <a:schemeClr val="tx1"/>
          </a:solidFill>
        </p:spPr>
        <p:txBody>
          <a:bodyPr lIns="0" tIns="0" anchor="ctr"/>
          <a:lstStyle>
            <a:lvl1pPr marL="13998" indent="-13998" algn="ctr">
              <a:lnSpc>
                <a:spcPts val="2204"/>
              </a:lnSpc>
              <a:spcBef>
                <a:spcPts val="0"/>
              </a:spcBef>
              <a:buNone/>
              <a:tabLst/>
              <a:defRPr sz="1300" b="0" i="0">
                <a:solidFill>
                  <a:schemeClr val="bg1"/>
                </a:solidFill>
                <a:latin typeface="Arial Nova" panose="020B0504020202020204" pitchFamily="34" charset="0"/>
              </a:defRPr>
            </a:lvl1pPr>
          </a:lstStyle>
          <a:p>
            <a:pPr lvl="0"/>
            <a:r>
              <a:rPr lang="en-GB" dirty="0"/>
              <a:t>Click to edit</a:t>
            </a:r>
          </a:p>
        </p:txBody>
      </p:sp>
      <p:sp>
        <p:nvSpPr>
          <p:cNvPr id="71" name="Text Placeholder 3">
            <a:extLst>
              <a:ext uri="{FF2B5EF4-FFF2-40B4-BE49-F238E27FC236}">
                <a16:creationId xmlns:a16="http://schemas.microsoft.com/office/drawing/2014/main" id="{DD974B72-D7A0-1840-BD44-10A23092D0C2}"/>
              </a:ext>
            </a:extLst>
          </p:cNvPr>
          <p:cNvSpPr>
            <a:spLocks noGrp="1"/>
          </p:cNvSpPr>
          <p:nvPr>
            <p:ph type="body" sz="quarter" idx="28"/>
          </p:nvPr>
        </p:nvSpPr>
        <p:spPr>
          <a:xfrm>
            <a:off x="6426271" y="1955700"/>
            <a:ext cx="1592679" cy="293885"/>
          </a:xfrm>
          <a:prstGeom prst="rect">
            <a:avLst/>
          </a:prstGeom>
          <a:solidFill>
            <a:schemeClr val="tx1"/>
          </a:solidFill>
        </p:spPr>
        <p:txBody>
          <a:bodyPr lIns="0" tIns="0" anchor="ctr"/>
          <a:lstStyle>
            <a:lvl1pPr marL="13998" indent="-13998" algn="ctr">
              <a:lnSpc>
                <a:spcPts val="2204"/>
              </a:lnSpc>
              <a:spcBef>
                <a:spcPts val="0"/>
              </a:spcBef>
              <a:buNone/>
              <a:tabLst/>
              <a:defRPr sz="1300" b="0" i="0">
                <a:solidFill>
                  <a:schemeClr val="bg1"/>
                </a:solidFill>
                <a:latin typeface="Arial Nova" panose="020B0504020202020204" pitchFamily="34" charset="0"/>
              </a:defRPr>
            </a:lvl1pPr>
          </a:lstStyle>
          <a:p>
            <a:pPr lvl="0"/>
            <a:r>
              <a:rPr lang="en-GB" dirty="0"/>
              <a:t>Click to edit</a:t>
            </a:r>
          </a:p>
        </p:txBody>
      </p:sp>
      <p:sp>
        <p:nvSpPr>
          <p:cNvPr id="72" name="Text Placeholder 3">
            <a:extLst>
              <a:ext uri="{FF2B5EF4-FFF2-40B4-BE49-F238E27FC236}">
                <a16:creationId xmlns:a16="http://schemas.microsoft.com/office/drawing/2014/main" id="{BB6CC39D-29B7-1A4A-B8E2-1B4713D62AF2}"/>
              </a:ext>
            </a:extLst>
          </p:cNvPr>
          <p:cNvSpPr>
            <a:spLocks noGrp="1"/>
          </p:cNvSpPr>
          <p:nvPr>
            <p:ph type="body" sz="quarter" idx="29"/>
          </p:nvPr>
        </p:nvSpPr>
        <p:spPr>
          <a:xfrm>
            <a:off x="8344462" y="1951293"/>
            <a:ext cx="1592679" cy="293885"/>
          </a:xfrm>
          <a:prstGeom prst="rect">
            <a:avLst/>
          </a:prstGeom>
          <a:solidFill>
            <a:schemeClr val="tx1"/>
          </a:solidFill>
        </p:spPr>
        <p:txBody>
          <a:bodyPr lIns="0" tIns="0" anchor="ctr"/>
          <a:lstStyle>
            <a:lvl1pPr marL="13998" indent="-13998" algn="ctr">
              <a:lnSpc>
                <a:spcPts val="2204"/>
              </a:lnSpc>
              <a:spcBef>
                <a:spcPts val="0"/>
              </a:spcBef>
              <a:buNone/>
              <a:tabLst/>
              <a:defRPr sz="1300" b="0" i="0">
                <a:solidFill>
                  <a:schemeClr val="bg1"/>
                </a:solidFill>
                <a:latin typeface="Arial Nova" panose="020B0504020202020204" pitchFamily="34" charset="0"/>
              </a:defRPr>
            </a:lvl1pPr>
          </a:lstStyle>
          <a:p>
            <a:pPr lvl="0"/>
            <a:r>
              <a:rPr lang="en-GB" dirty="0"/>
              <a:t>Click to edit</a:t>
            </a:r>
          </a:p>
        </p:txBody>
      </p:sp>
      <p:sp>
        <p:nvSpPr>
          <p:cNvPr id="73" name="Text Placeholder 3">
            <a:extLst>
              <a:ext uri="{FF2B5EF4-FFF2-40B4-BE49-F238E27FC236}">
                <a16:creationId xmlns:a16="http://schemas.microsoft.com/office/drawing/2014/main" id="{8883A9F3-8874-A747-9600-B62B4077DF5F}"/>
              </a:ext>
            </a:extLst>
          </p:cNvPr>
          <p:cNvSpPr>
            <a:spLocks noGrp="1"/>
          </p:cNvSpPr>
          <p:nvPr>
            <p:ph type="body" sz="quarter" idx="30"/>
          </p:nvPr>
        </p:nvSpPr>
        <p:spPr>
          <a:xfrm>
            <a:off x="10245396" y="1960742"/>
            <a:ext cx="1592679" cy="293885"/>
          </a:xfrm>
          <a:prstGeom prst="rect">
            <a:avLst/>
          </a:prstGeom>
          <a:solidFill>
            <a:schemeClr val="tx1"/>
          </a:solidFill>
        </p:spPr>
        <p:txBody>
          <a:bodyPr lIns="0" tIns="0" anchor="ctr"/>
          <a:lstStyle>
            <a:lvl1pPr marL="13998" indent="-13998" algn="ctr">
              <a:lnSpc>
                <a:spcPts val="2204"/>
              </a:lnSpc>
              <a:spcBef>
                <a:spcPts val="0"/>
              </a:spcBef>
              <a:buNone/>
              <a:tabLst/>
              <a:defRPr sz="1300" b="0" i="0">
                <a:solidFill>
                  <a:schemeClr val="bg1"/>
                </a:solidFill>
                <a:latin typeface="Arial Nova" panose="020B0504020202020204" pitchFamily="34" charset="0"/>
              </a:defRPr>
            </a:lvl1pPr>
          </a:lstStyle>
          <a:p>
            <a:pPr lvl="0"/>
            <a:r>
              <a:rPr lang="en-GB" dirty="0"/>
              <a:t>Click to edit</a:t>
            </a:r>
          </a:p>
        </p:txBody>
      </p:sp>
      <p:sp>
        <p:nvSpPr>
          <p:cNvPr id="74" name="Text Placeholder 3">
            <a:extLst>
              <a:ext uri="{FF2B5EF4-FFF2-40B4-BE49-F238E27FC236}">
                <a16:creationId xmlns:a16="http://schemas.microsoft.com/office/drawing/2014/main" id="{498B6CC7-D356-8040-941C-C9F14CC5B430}"/>
              </a:ext>
            </a:extLst>
          </p:cNvPr>
          <p:cNvSpPr>
            <a:spLocks noGrp="1"/>
          </p:cNvSpPr>
          <p:nvPr>
            <p:ph type="body" sz="quarter" idx="31" hasCustomPrompt="1"/>
          </p:nvPr>
        </p:nvSpPr>
        <p:spPr>
          <a:xfrm>
            <a:off x="4518470" y="2512584"/>
            <a:ext cx="1606413" cy="695493"/>
          </a:xfrm>
          <a:prstGeom prst="rect">
            <a:avLst/>
          </a:prstGeom>
        </p:spPr>
        <p:txBody>
          <a:bodyPr lIns="0" anchor="t"/>
          <a:lstStyle>
            <a:lvl1pPr marL="103235" indent="-103235" algn="l">
              <a:lnSpc>
                <a:spcPct val="100000"/>
              </a:lnSpc>
              <a:spcBef>
                <a:spcPts val="0"/>
              </a:spcBef>
              <a:buFont typeface="Arial" panose="020B0604020202020204" pitchFamily="34" charset="0"/>
              <a:buChar char="•"/>
              <a:tabLst/>
              <a:defRPr sz="1300" b="0" i="0">
                <a:solidFill>
                  <a:schemeClr val="tx1"/>
                </a:solidFill>
                <a:latin typeface="Arial Nova" panose="020B0504020202020204" pitchFamily="34" charset="0"/>
              </a:defRPr>
            </a:lvl1pPr>
          </a:lstStyle>
          <a:p>
            <a:pPr lvl="0"/>
            <a:r>
              <a:rPr lang="en-GB" dirty="0"/>
              <a:t>Click to edit master text styles</a:t>
            </a:r>
          </a:p>
        </p:txBody>
      </p:sp>
      <p:sp>
        <p:nvSpPr>
          <p:cNvPr id="75" name="Text Placeholder 3">
            <a:extLst>
              <a:ext uri="{FF2B5EF4-FFF2-40B4-BE49-F238E27FC236}">
                <a16:creationId xmlns:a16="http://schemas.microsoft.com/office/drawing/2014/main" id="{1096D982-9711-9A4A-869F-0A815F0025B6}"/>
              </a:ext>
            </a:extLst>
          </p:cNvPr>
          <p:cNvSpPr>
            <a:spLocks noGrp="1"/>
          </p:cNvSpPr>
          <p:nvPr>
            <p:ph type="body" sz="quarter" idx="32" hasCustomPrompt="1"/>
          </p:nvPr>
        </p:nvSpPr>
        <p:spPr>
          <a:xfrm>
            <a:off x="4503658" y="4970335"/>
            <a:ext cx="1606413" cy="695493"/>
          </a:xfrm>
          <a:prstGeom prst="rect">
            <a:avLst/>
          </a:prstGeom>
        </p:spPr>
        <p:txBody>
          <a:bodyPr lIns="0" anchor="t"/>
          <a:lstStyle>
            <a:lvl1pPr marL="103235" indent="-103235" algn="l">
              <a:lnSpc>
                <a:spcPct val="100000"/>
              </a:lnSpc>
              <a:spcBef>
                <a:spcPts val="0"/>
              </a:spcBef>
              <a:buFont typeface="Arial" panose="020B0604020202020204" pitchFamily="34" charset="0"/>
              <a:buChar char="•"/>
              <a:tabLst/>
              <a:defRPr sz="1300" b="0" i="0">
                <a:solidFill>
                  <a:schemeClr val="tx1"/>
                </a:solidFill>
                <a:latin typeface="Arial Nova" panose="020B0504020202020204" pitchFamily="34" charset="0"/>
              </a:defRPr>
            </a:lvl1pPr>
          </a:lstStyle>
          <a:p>
            <a:pPr lvl="0"/>
            <a:r>
              <a:rPr lang="en-GB" dirty="0"/>
              <a:t>Click to edit master text styles</a:t>
            </a:r>
          </a:p>
        </p:txBody>
      </p:sp>
      <p:sp>
        <p:nvSpPr>
          <p:cNvPr id="76" name="Text Placeholder 3">
            <a:extLst>
              <a:ext uri="{FF2B5EF4-FFF2-40B4-BE49-F238E27FC236}">
                <a16:creationId xmlns:a16="http://schemas.microsoft.com/office/drawing/2014/main" id="{2F37FAAF-6A82-D743-B544-8A9FE933953C}"/>
              </a:ext>
            </a:extLst>
          </p:cNvPr>
          <p:cNvSpPr>
            <a:spLocks noGrp="1"/>
          </p:cNvSpPr>
          <p:nvPr>
            <p:ph type="body" sz="quarter" idx="33" hasCustomPrompt="1"/>
          </p:nvPr>
        </p:nvSpPr>
        <p:spPr>
          <a:xfrm>
            <a:off x="6412537" y="2499557"/>
            <a:ext cx="1606413" cy="695493"/>
          </a:xfrm>
          <a:prstGeom prst="rect">
            <a:avLst/>
          </a:prstGeom>
        </p:spPr>
        <p:txBody>
          <a:bodyPr lIns="0" anchor="t"/>
          <a:lstStyle>
            <a:lvl1pPr marL="8749" indent="-8749" algn="l">
              <a:lnSpc>
                <a:spcPct val="100000"/>
              </a:lnSpc>
              <a:spcBef>
                <a:spcPts val="0"/>
              </a:spcBef>
              <a:buFont typeface="Arial" panose="020B0604020202020204" pitchFamily="34" charset="0"/>
              <a:buNone/>
              <a:tabLst/>
              <a:defRPr sz="1300" b="0" i="0">
                <a:solidFill>
                  <a:schemeClr val="tx1"/>
                </a:solidFill>
                <a:latin typeface="Arial Nova" panose="020B0504020202020204" pitchFamily="34" charset="0"/>
              </a:defRPr>
            </a:lvl1pPr>
          </a:lstStyle>
          <a:p>
            <a:pPr lvl="0"/>
            <a:r>
              <a:rPr lang="en-GB" dirty="0"/>
              <a:t>Click to edit master text styles</a:t>
            </a:r>
          </a:p>
        </p:txBody>
      </p:sp>
      <p:sp>
        <p:nvSpPr>
          <p:cNvPr id="77" name="Text Placeholder 3">
            <a:extLst>
              <a:ext uri="{FF2B5EF4-FFF2-40B4-BE49-F238E27FC236}">
                <a16:creationId xmlns:a16="http://schemas.microsoft.com/office/drawing/2014/main" id="{FF58963F-2D19-E047-8D6C-EACF781D4A30}"/>
              </a:ext>
            </a:extLst>
          </p:cNvPr>
          <p:cNvSpPr>
            <a:spLocks noGrp="1"/>
          </p:cNvSpPr>
          <p:nvPr>
            <p:ph type="body" sz="quarter" idx="34" hasCustomPrompt="1"/>
          </p:nvPr>
        </p:nvSpPr>
        <p:spPr>
          <a:xfrm>
            <a:off x="6424060" y="4975339"/>
            <a:ext cx="1606413" cy="695493"/>
          </a:xfrm>
          <a:prstGeom prst="rect">
            <a:avLst/>
          </a:prstGeom>
        </p:spPr>
        <p:txBody>
          <a:bodyPr lIns="0" anchor="t"/>
          <a:lstStyle>
            <a:lvl1pPr marL="8749" indent="-8749" algn="l">
              <a:lnSpc>
                <a:spcPct val="100000"/>
              </a:lnSpc>
              <a:spcBef>
                <a:spcPts val="0"/>
              </a:spcBef>
              <a:buFont typeface="Arial" panose="020B0604020202020204" pitchFamily="34" charset="0"/>
              <a:buNone/>
              <a:tabLst/>
              <a:defRPr sz="1300" b="0" i="0">
                <a:solidFill>
                  <a:schemeClr val="tx1"/>
                </a:solidFill>
                <a:latin typeface="Arial Nova" panose="020B0504020202020204" pitchFamily="34" charset="0"/>
              </a:defRPr>
            </a:lvl1pPr>
          </a:lstStyle>
          <a:p>
            <a:pPr lvl="0"/>
            <a:r>
              <a:rPr lang="en-GB" dirty="0"/>
              <a:t>Click to edit master text styles</a:t>
            </a:r>
          </a:p>
        </p:txBody>
      </p:sp>
      <p:sp>
        <p:nvSpPr>
          <p:cNvPr id="78" name="Picture Placeholder 2">
            <a:extLst>
              <a:ext uri="{FF2B5EF4-FFF2-40B4-BE49-F238E27FC236}">
                <a16:creationId xmlns:a16="http://schemas.microsoft.com/office/drawing/2014/main" id="{52A8902F-2238-BC45-8A9C-FCBC61A159D9}"/>
              </a:ext>
            </a:extLst>
          </p:cNvPr>
          <p:cNvSpPr>
            <a:spLocks noGrp="1"/>
          </p:cNvSpPr>
          <p:nvPr>
            <p:ph type="pic" sz="quarter" idx="35"/>
          </p:nvPr>
        </p:nvSpPr>
        <p:spPr>
          <a:xfrm>
            <a:off x="8344462" y="2500093"/>
            <a:ext cx="677332" cy="1135230"/>
          </a:xfrm>
          <a:prstGeom prst="rect">
            <a:avLst/>
          </a:prstGeom>
          <a:solidFill>
            <a:schemeClr val="bg1"/>
          </a:solidFill>
        </p:spPr>
        <p:txBody>
          <a:bodyPr anchor="ctr"/>
          <a:lstStyle>
            <a:lvl1pPr algn="ctr">
              <a:buNone/>
              <a:defRPr sz="882" b="0" i="0">
                <a:latin typeface="Arial Nova Light" panose="020B0304020202020204" pitchFamily="34" charset="0"/>
              </a:defRPr>
            </a:lvl1pPr>
          </a:lstStyle>
          <a:p>
            <a:endParaRPr lang="en-US" dirty="0"/>
          </a:p>
        </p:txBody>
      </p:sp>
      <p:sp>
        <p:nvSpPr>
          <p:cNvPr id="79" name="Picture Placeholder 2">
            <a:extLst>
              <a:ext uri="{FF2B5EF4-FFF2-40B4-BE49-F238E27FC236}">
                <a16:creationId xmlns:a16="http://schemas.microsoft.com/office/drawing/2014/main" id="{71FF306B-23F0-E245-8B8B-5F6E28377219}"/>
              </a:ext>
            </a:extLst>
          </p:cNvPr>
          <p:cNvSpPr>
            <a:spLocks noGrp="1"/>
          </p:cNvSpPr>
          <p:nvPr>
            <p:ph type="pic" sz="quarter" idx="36"/>
          </p:nvPr>
        </p:nvSpPr>
        <p:spPr>
          <a:xfrm>
            <a:off x="9121206" y="2500094"/>
            <a:ext cx="677332" cy="529454"/>
          </a:xfrm>
          <a:prstGeom prst="rect">
            <a:avLst/>
          </a:prstGeom>
          <a:solidFill>
            <a:schemeClr val="bg1"/>
          </a:solidFill>
        </p:spPr>
        <p:txBody>
          <a:bodyPr anchor="ctr"/>
          <a:lstStyle>
            <a:lvl1pPr algn="ctr">
              <a:buNone/>
              <a:defRPr sz="882" b="0" i="0">
                <a:latin typeface="Arial Nova Light" panose="020B0304020202020204" pitchFamily="34" charset="0"/>
              </a:defRPr>
            </a:lvl1pPr>
          </a:lstStyle>
          <a:p>
            <a:endParaRPr lang="en-US" dirty="0"/>
          </a:p>
        </p:txBody>
      </p:sp>
      <p:sp>
        <p:nvSpPr>
          <p:cNvPr id="80" name="Picture Placeholder 2">
            <a:extLst>
              <a:ext uri="{FF2B5EF4-FFF2-40B4-BE49-F238E27FC236}">
                <a16:creationId xmlns:a16="http://schemas.microsoft.com/office/drawing/2014/main" id="{0B7F8D58-A927-D446-BB56-BB39341B0FD5}"/>
              </a:ext>
            </a:extLst>
          </p:cNvPr>
          <p:cNvSpPr>
            <a:spLocks noGrp="1"/>
          </p:cNvSpPr>
          <p:nvPr>
            <p:ph type="pic" sz="quarter" idx="37"/>
          </p:nvPr>
        </p:nvSpPr>
        <p:spPr>
          <a:xfrm>
            <a:off x="9122378" y="3133811"/>
            <a:ext cx="677332" cy="509381"/>
          </a:xfrm>
          <a:prstGeom prst="rect">
            <a:avLst/>
          </a:prstGeom>
          <a:solidFill>
            <a:schemeClr val="bg1"/>
          </a:solidFill>
        </p:spPr>
        <p:txBody>
          <a:bodyPr anchor="ctr"/>
          <a:lstStyle>
            <a:lvl1pPr algn="ctr">
              <a:buNone/>
              <a:defRPr sz="882" b="0" i="0">
                <a:latin typeface="Arial Nova Light" panose="020B0304020202020204" pitchFamily="34" charset="0"/>
              </a:defRPr>
            </a:lvl1pPr>
          </a:lstStyle>
          <a:p>
            <a:endParaRPr lang="en-US" dirty="0"/>
          </a:p>
        </p:txBody>
      </p:sp>
      <p:sp>
        <p:nvSpPr>
          <p:cNvPr id="81" name="Picture Placeholder 2">
            <a:extLst>
              <a:ext uri="{FF2B5EF4-FFF2-40B4-BE49-F238E27FC236}">
                <a16:creationId xmlns:a16="http://schemas.microsoft.com/office/drawing/2014/main" id="{FFBE3B2C-B5B1-024C-8E58-301986FC92D1}"/>
              </a:ext>
            </a:extLst>
          </p:cNvPr>
          <p:cNvSpPr>
            <a:spLocks noGrp="1"/>
          </p:cNvSpPr>
          <p:nvPr>
            <p:ph type="pic" sz="quarter" idx="38"/>
          </p:nvPr>
        </p:nvSpPr>
        <p:spPr>
          <a:xfrm>
            <a:off x="10422339" y="2640461"/>
            <a:ext cx="1500249" cy="1486025"/>
          </a:xfrm>
          <a:prstGeom prst="rect">
            <a:avLst/>
          </a:prstGeom>
          <a:solidFill>
            <a:schemeClr val="bg1"/>
          </a:solidFill>
        </p:spPr>
        <p:txBody>
          <a:bodyPr anchor="ctr"/>
          <a:lstStyle>
            <a:lvl1pPr algn="ctr">
              <a:buNone/>
              <a:defRPr sz="882" b="0" i="0">
                <a:latin typeface="Arial Nova Light" panose="020B0304020202020204" pitchFamily="34" charset="0"/>
              </a:defRPr>
            </a:lvl1pPr>
          </a:lstStyle>
          <a:p>
            <a:endParaRPr lang="en-US" dirty="0"/>
          </a:p>
        </p:txBody>
      </p:sp>
      <p:sp>
        <p:nvSpPr>
          <p:cNvPr id="82" name="Text Placeholder 3">
            <a:extLst>
              <a:ext uri="{FF2B5EF4-FFF2-40B4-BE49-F238E27FC236}">
                <a16:creationId xmlns:a16="http://schemas.microsoft.com/office/drawing/2014/main" id="{2C769D32-958F-6945-91A6-CB819189076A}"/>
              </a:ext>
            </a:extLst>
          </p:cNvPr>
          <p:cNvSpPr>
            <a:spLocks noGrp="1"/>
          </p:cNvSpPr>
          <p:nvPr>
            <p:ph type="body" sz="quarter" idx="39" hasCustomPrompt="1"/>
          </p:nvPr>
        </p:nvSpPr>
        <p:spPr>
          <a:xfrm>
            <a:off x="8344463" y="3773034"/>
            <a:ext cx="1606413" cy="695493"/>
          </a:xfrm>
          <a:prstGeom prst="rect">
            <a:avLst/>
          </a:prstGeom>
        </p:spPr>
        <p:txBody>
          <a:bodyPr lIns="0" anchor="t"/>
          <a:lstStyle>
            <a:lvl1pPr marL="103235" indent="-103235" algn="l">
              <a:lnSpc>
                <a:spcPct val="100000"/>
              </a:lnSpc>
              <a:spcBef>
                <a:spcPts val="0"/>
              </a:spcBef>
              <a:buFont typeface="Arial" panose="020B0604020202020204" pitchFamily="34" charset="0"/>
              <a:buChar char="•"/>
              <a:tabLst/>
              <a:defRPr sz="1300" b="0" i="0">
                <a:solidFill>
                  <a:schemeClr val="tx1"/>
                </a:solidFill>
                <a:latin typeface="Arial Nova" panose="020B0504020202020204" pitchFamily="34" charset="0"/>
              </a:defRPr>
            </a:lvl1pPr>
          </a:lstStyle>
          <a:p>
            <a:pPr lvl="0"/>
            <a:r>
              <a:rPr lang="en-GB" dirty="0"/>
              <a:t>Click to edit master text styles</a:t>
            </a:r>
          </a:p>
        </p:txBody>
      </p:sp>
      <p:sp>
        <p:nvSpPr>
          <p:cNvPr id="83" name="Picture Placeholder 2">
            <a:extLst>
              <a:ext uri="{FF2B5EF4-FFF2-40B4-BE49-F238E27FC236}">
                <a16:creationId xmlns:a16="http://schemas.microsoft.com/office/drawing/2014/main" id="{35BCA410-8D29-E249-B909-3D6B2E11C038}"/>
              </a:ext>
            </a:extLst>
          </p:cNvPr>
          <p:cNvSpPr>
            <a:spLocks noGrp="1"/>
          </p:cNvSpPr>
          <p:nvPr>
            <p:ph type="pic" sz="quarter" idx="40"/>
          </p:nvPr>
        </p:nvSpPr>
        <p:spPr>
          <a:xfrm>
            <a:off x="8344462" y="4987373"/>
            <a:ext cx="677332" cy="529454"/>
          </a:xfrm>
          <a:prstGeom prst="rect">
            <a:avLst/>
          </a:prstGeom>
          <a:solidFill>
            <a:schemeClr val="bg1"/>
          </a:solidFill>
        </p:spPr>
        <p:txBody>
          <a:bodyPr anchor="ctr"/>
          <a:lstStyle>
            <a:lvl1pPr algn="ctr">
              <a:buNone/>
              <a:defRPr sz="882" b="0" i="0">
                <a:latin typeface="Arial Nova Light" panose="020B0304020202020204" pitchFamily="34" charset="0"/>
              </a:defRPr>
            </a:lvl1pPr>
          </a:lstStyle>
          <a:p>
            <a:endParaRPr lang="en-US" dirty="0"/>
          </a:p>
        </p:txBody>
      </p:sp>
      <p:sp>
        <p:nvSpPr>
          <p:cNvPr id="84" name="Picture Placeholder 2">
            <a:extLst>
              <a:ext uri="{FF2B5EF4-FFF2-40B4-BE49-F238E27FC236}">
                <a16:creationId xmlns:a16="http://schemas.microsoft.com/office/drawing/2014/main" id="{7736F493-F989-B547-9978-EA473332EA4D}"/>
              </a:ext>
            </a:extLst>
          </p:cNvPr>
          <p:cNvSpPr>
            <a:spLocks noGrp="1"/>
          </p:cNvSpPr>
          <p:nvPr>
            <p:ph type="pic" sz="quarter" idx="41"/>
          </p:nvPr>
        </p:nvSpPr>
        <p:spPr>
          <a:xfrm>
            <a:off x="9166980" y="4987373"/>
            <a:ext cx="677332" cy="529454"/>
          </a:xfrm>
          <a:prstGeom prst="rect">
            <a:avLst/>
          </a:prstGeom>
          <a:solidFill>
            <a:schemeClr val="bg1"/>
          </a:solidFill>
        </p:spPr>
        <p:txBody>
          <a:bodyPr anchor="ctr"/>
          <a:lstStyle>
            <a:lvl1pPr algn="ctr">
              <a:buNone/>
              <a:defRPr sz="882" b="0" i="0">
                <a:latin typeface="Arial Nova Light" panose="020B0304020202020204" pitchFamily="34" charset="0"/>
              </a:defRPr>
            </a:lvl1pPr>
          </a:lstStyle>
          <a:p>
            <a:endParaRPr lang="en-US" dirty="0"/>
          </a:p>
        </p:txBody>
      </p:sp>
      <p:sp>
        <p:nvSpPr>
          <p:cNvPr id="85" name="Text Placeholder 3">
            <a:extLst>
              <a:ext uri="{FF2B5EF4-FFF2-40B4-BE49-F238E27FC236}">
                <a16:creationId xmlns:a16="http://schemas.microsoft.com/office/drawing/2014/main" id="{1DE53FE8-7725-C04F-B275-28293EC5ACFC}"/>
              </a:ext>
            </a:extLst>
          </p:cNvPr>
          <p:cNvSpPr>
            <a:spLocks noGrp="1"/>
          </p:cNvSpPr>
          <p:nvPr>
            <p:ph type="body" sz="quarter" idx="42" hasCustomPrompt="1"/>
          </p:nvPr>
        </p:nvSpPr>
        <p:spPr>
          <a:xfrm>
            <a:off x="8344463" y="5669751"/>
            <a:ext cx="1606413" cy="695493"/>
          </a:xfrm>
          <a:prstGeom prst="rect">
            <a:avLst/>
          </a:prstGeom>
        </p:spPr>
        <p:txBody>
          <a:bodyPr lIns="0" anchor="t"/>
          <a:lstStyle>
            <a:lvl1pPr marL="103235" indent="-103235" algn="l">
              <a:lnSpc>
                <a:spcPct val="100000"/>
              </a:lnSpc>
              <a:spcBef>
                <a:spcPts val="0"/>
              </a:spcBef>
              <a:buFont typeface="Arial" panose="020B0604020202020204" pitchFamily="34" charset="0"/>
              <a:buChar char="•"/>
              <a:tabLst/>
              <a:defRPr sz="1300" b="0" i="0">
                <a:solidFill>
                  <a:schemeClr val="tx1"/>
                </a:solidFill>
                <a:latin typeface="Arial Nova" panose="020B0504020202020204" pitchFamily="34" charset="0"/>
              </a:defRPr>
            </a:lvl1pPr>
          </a:lstStyle>
          <a:p>
            <a:pPr lvl="0"/>
            <a:r>
              <a:rPr lang="en-GB" dirty="0"/>
              <a:t>Click to edit master text styles</a:t>
            </a:r>
          </a:p>
        </p:txBody>
      </p:sp>
      <p:sp>
        <p:nvSpPr>
          <p:cNvPr id="86" name="Text Placeholder 3">
            <a:extLst>
              <a:ext uri="{FF2B5EF4-FFF2-40B4-BE49-F238E27FC236}">
                <a16:creationId xmlns:a16="http://schemas.microsoft.com/office/drawing/2014/main" id="{03D509F0-39C6-0947-8BE4-129586D76152}"/>
              </a:ext>
            </a:extLst>
          </p:cNvPr>
          <p:cNvSpPr>
            <a:spLocks noGrp="1"/>
          </p:cNvSpPr>
          <p:nvPr>
            <p:ph type="body" sz="quarter" idx="43"/>
          </p:nvPr>
        </p:nvSpPr>
        <p:spPr>
          <a:xfrm>
            <a:off x="12102998" y="2638567"/>
            <a:ext cx="1209708" cy="293885"/>
          </a:xfrm>
          <a:prstGeom prst="rect">
            <a:avLst/>
          </a:prstGeom>
        </p:spPr>
        <p:txBody>
          <a:bodyPr lIns="0" anchor="t"/>
          <a:lstStyle>
            <a:lvl1pPr marL="13998" indent="-13998" algn="l">
              <a:lnSpc>
                <a:spcPct val="100000"/>
              </a:lnSpc>
              <a:spcBef>
                <a:spcPts val="0"/>
              </a:spcBef>
              <a:buNone/>
              <a:tabLst/>
              <a:defRPr sz="1500" b="1" i="0">
                <a:solidFill>
                  <a:schemeClr val="tx1"/>
                </a:solidFill>
                <a:latin typeface="Arial Nova" panose="020B0504020202020204" pitchFamily="34" charset="0"/>
              </a:defRPr>
            </a:lvl1pPr>
          </a:lstStyle>
          <a:p>
            <a:pPr lvl="0"/>
            <a:r>
              <a:rPr lang="en-GB" dirty="0"/>
              <a:t>Click to edit</a:t>
            </a:r>
          </a:p>
        </p:txBody>
      </p:sp>
      <p:sp>
        <p:nvSpPr>
          <p:cNvPr id="87" name="Text Placeholder 3">
            <a:extLst>
              <a:ext uri="{FF2B5EF4-FFF2-40B4-BE49-F238E27FC236}">
                <a16:creationId xmlns:a16="http://schemas.microsoft.com/office/drawing/2014/main" id="{0685D3D4-77EA-1840-BC77-F61DC8E15662}"/>
              </a:ext>
            </a:extLst>
          </p:cNvPr>
          <p:cNvSpPr>
            <a:spLocks noGrp="1"/>
          </p:cNvSpPr>
          <p:nvPr>
            <p:ph type="body" sz="quarter" idx="44" hasCustomPrompt="1"/>
          </p:nvPr>
        </p:nvSpPr>
        <p:spPr>
          <a:xfrm>
            <a:off x="12103000" y="3030875"/>
            <a:ext cx="1335188" cy="695493"/>
          </a:xfrm>
          <a:prstGeom prst="rect">
            <a:avLst/>
          </a:prstGeom>
        </p:spPr>
        <p:txBody>
          <a:bodyPr lIns="0" anchor="t"/>
          <a:lstStyle>
            <a:lvl1pPr marL="8749" indent="-8749" algn="l">
              <a:lnSpc>
                <a:spcPct val="100000"/>
              </a:lnSpc>
              <a:spcBef>
                <a:spcPts val="0"/>
              </a:spcBef>
              <a:buFont typeface="Arial" panose="020B0604020202020204" pitchFamily="34" charset="0"/>
              <a:buNone/>
              <a:tabLst/>
              <a:defRPr sz="1200" b="0" i="0">
                <a:solidFill>
                  <a:schemeClr val="tx1"/>
                </a:solidFill>
                <a:latin typeface="Arial Nova" panose="020B0504020202020204" pitchFamily="34" charset="0"/>
              </a:defRPr>
            </a:lvl1pPr>
          </a:lstStyle>
          <a:p>
            <a:pPr lvl="0"/>
            <a:r>
              <a:rPr lang="en-GB" dirty="0"/>
              <a:t>Click to edit master text styles</a:t>
            </a:r>
          </a:p>
        </p:txBody>
      </p:sp>
      <p:sp>
        <p:nvSpPr>
          <p:cNvPr id="88" name="Rectangle 87">
            <a:extLst>
              <a:ext uri="{FF2B5EF4-FFF2-40B4-BE49-F238E27FC236}">
                <a16:creationId xmlns:a16="http://schemas.microsoft.com/office/drawing/2014/main" id="{3E7E1F6C-6697-E14F-9115-F0DB023F97CC}"/>
              </a:ext>
            </a:extLst>
          </p:cNvPr>
          <p:cNvSpPr/>
          <p:nvPr userDrawn="1"/>
        </p:nvSpPr>
        <p:spPr>
          <a:xfrm>
            <a:off x="10304296" y="4987793"/>
            <a:ext cx="3133890" cy="1715988"/>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r>
              <a:rPr kumimoji="0" lang="en-US" sz="1323" b="0" i="0" u="none" strike="noStrike" kern="1200" cap="none" spc="0" normalizeH="0" baseline="0" noProof="0" dirty="0">
                <a:ln>
                  <a:noFill/>
                </a:ln>
                <a:solidFill>
                  <a:srgbClr val="FFFFFF"/>
                </a:solidFill>
                <a:effectLst/>
                <a:uLnTx/>
                <a:uFillTx/>
                <a:latin typeface="Arial Nova"/>
                <a:ea typeface="Arial" charset="0"/>
                <a:cs typeface="Arial" charset="0"/>
              </a:rPr>
              <a:t> </a:t>
            </a:r>
          </a:p>
        </p:txBody>
      </p:sp>
      <p:pic>
        <p:nvPicPr>
          <p:cNvPr id="89" name="Picture 88">
            <a:extLst>
              <a:ext uri="{FF2B5EF4-FFF2-40B4-BE49-F238E27FC236}">
                <a16:creationId xmlns:a16="http://schemas.microsoft.com/office/drawing/2014/main" id="{27FC56F9-BCA0-1D40-AB0D-B5532F68FA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35"/>
          <a:stretch/>
        </p:blipFill>
        <p:spPr>
          <a:xfrm>
            <a:off x="10423642" y="5113412"/>
            <a:ext cx="1503573" cy="1488617"/>
          </a:xfrm>
          <a:prstGeom prst="rect">
            <a:avLst/>
          </a:prstGeom>
        </p:spPr>
      </p:pic>
      <p:sp>
        <p:nvSpPr>
          <p:cNvPr id="90" name="Picture Placeholder 2">
            <a:extLst>
              <a:ext uri="{FF2B5EF4-FFF2-40B4-BE49-F238E27FC236}">
                <a16:creationId xmlns:a16="http://schemas.microsoft.com/office/drawing/2014/main" id="{D2771D13-F338-BD4A-90D5-3A02F610E9B5}"/>
              </a:ext>
            </a:extLst>
          </p:cNvPr>
          <p:cNvSpPr>
            <a:spLocks noGrp="1"/>
          </p:cNvSpPr>
          <p:nvPr>
            <p:ph type="pic" sz="quarter" idx="45"/>
          </p:nvPr>
        </p:nvSpPr>
        <p:spPr>
          <a:xfrm>
            <a:off x="10422338" y="5116003"/>
            <a:ext cx="1500249" cy="1486025"/>
          </a:xfrm>
          <a:prstGeom prst="rect">
            <a:avLst/>
          </a:prstGeom>
          <a:solidFill>
            <a:schemeClr val="bg1"/>
          </a:solidFill>
        </p:spPr>
        <p:txBody>
          <a:bodyPr anchor="ctr"/>
          <a:lstStyle>
            <a:lvl1pPr algn="ctr">
              <a:buNone/>
              <a:defRPr sz="882" b="0" i="0">
                <a:latin typeface="Arial Nova Light" panose="020B0304020202020204" pitchFamily="34" charset="0"/>
              </a:defRPr>
            </a:lvl1pPr>
          </a:lstStyle>
          <a:p>
            <a:endParaRPr lang="en-US" dirty="0"/>
          </a:p>
        </p:txBody>
      </p:sp>
      <p:sp>
        <p:nvSpPr>
          <p:cNvPr id="91" name="Text Placeholder 3">
            <a:extLst>
              <a:ext uri="{FF2B5EF4-FFF2-40B4-BE49-F238E27FC236}">
                <a16:creationId xmlns:a16="http://schemas.microsoft.com/office/drawing/2014/main" id="{8716ADA0-B62A-CF49-9C63-7291256055DB}"/>
              </a:ext>
            </a:extLst>
          </p:cNvPr>
          <p:cNvSpPr>
            <a:spLocks noGrp="1"/>
          </p:cNvSpPr>
          <p:nvPr>
            <p:ph type="body" sz="quarter" idx="46"/>
          </p:nvPr>
        </p:nvSpPr>
        <p:spPr>
          <a:xfrm>
            <a:off x="12102997" y="5114110"/>
            <a:ext cx="1209708" cy="293885"/>
          </a:xfrm>
          <a:prstGeom prst="rect">
            <a:avLst/>
          </a:prstGeom>
        </p:spPr>
        <p:txBody>
          <a:bodyPr lIns="0" anchor="t"/>
          <a:lstStyle>
            <a:lvl1pPr marL="13998" indent="-13998" algn="l">
              <a:lnSpc>
                <a:spcPct val="100000"/>
              </a:lnSpc>
              <a:spcBef>
                <a:spcPts val="0"/>
              </a:spcBef>
              <a:buNone/>
              <a:tabLst/>
              <a:defRPr sz="1500" b="1" i="0">
                <a:solidFill>
                  <a:schemeClr val="tx1"/>
                </a:solidFill>
                <a:latin typeface="Arial Nova" panose="020B0504020202020204" pitchFamily="34" charset="0"/>
              </a:defRPr>
            </a:lvl1pPr>
          </a:lstStyle>
          <a:p>
            <a:pPr lvl="0"/>
            <a:r>
              <a:rPr lang="en-GB" dirty="0"/>
              <a:t>Click to edit</a:t>
            </a:r>
          </a:p>
        </p:txBody>
      </p:sp>
      <p:sp>
        <p:nvSpPr>
          <p:cNvPr id="92" name="Text Placeholder 3">
            <a:extLst>
              <a:ext uri="{FF2B5EF4-FFF2-40B4-BE49-F238E27FC236}">
                <a16:creationId xmlns:a16="http://schemas.microsoft.com/office/drawing/2014/main" id="{FE0AEC50-8E4C-984B-9E77-53A140120056}"/>
              </a:ext>
            </a:extLst>
          </p:cNvPr>
          <p:cNvSpPr>
            <a:spLocks noGrp="1"/>
          </p:cNvSpPr>
          <p:nvPr>
            <p:ph type="body" sz="quarter" idx="47" hasCustomPrompt="1"/>
          </p:nvPr>
        </p:nvSpPr>
        <p:spPr>
          <a:xfrm>
            <a:off x="12102999" y="5506417"/>
            <a:ext cx="1335188" cy="695493"/>
          </a:xfrm>
          <a:prstGeom prst="rect">
            <a:avLst/>
          </a:prstGeom>
        </p:spPr>
        <p:txBody>
          <a:bodyPr lIns="0" anchor="t"/>
          <a:lstStyle>
            <a:lvl1pPr marL="8749" indent="-8749" algn="l">
              <a:lnSpc>
                <a:spcPct val="100000"/>
              </a:lnSpc>
              <a:spcBef>
                <a:spcPts val="0"/>
              </a:spcBef>
              <a:buFont typeface="Arial" panose="020B0604020202020204" pitchFamily="34" charset="0"/>
              <a:buNone/>
              <a:tabLst/>
              <a:defRPr sz="1200" b="0" i="0">
                <a:solidFill>
                  <a:schemeClr val="tx1"/>
                </a:solidFill>
                <a:latin typeface="Arial Nova" panose="020B0504020202020204" pitchFamily="34" charset="0"/>
              </a:defRPr>
            </a:lvl1pPr>
          </a:lstStyle>
          <a:p>
            <a:pPr lvl="0"/>
            <a:r>
              <a:rPr lang="en-GB" dirty="0"/>
              <a:t>Click to edit master text styles</a:t>
            </a:r>
          </a:p>
        </p:txBody>
      </p:sp>
      <p:sp>
        <p:nvSpPr>
          <p:cNvPr id="41" name="Rectangle 40">
            <a:extLst>
              <a:ext uri="{FF2B5EF4-FFF2-40B4-BE49-F238E27FC236}">
                <a16:creationId xmlns:a16="http://schemas.microsoft.com/office/drawing/2014/main" id="{08B619B2-3760-6949-BD46-BB627B64E3A3}"/>
              </a:ext>
            </a:extLst>
          </p:cNvPr>
          <p:cNvSpPr/>
          <p:nvPr userDrawn="1"/>
        </p:nvSpPr>
        <p:spPr>
          <a:xfrm>
            <a:off x="404" y="-5389"/>
            <a:ext cx="179984" cy="1397482"/>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42" name="Graphic 41">
            <a:extLst>
              <a:ext uri="{FF2B5EF4-FFF2-40B4-BE49-F238E27FC236}">
                <a16:creationId xmlns:a16="http://schemas.microsoft.com/office/drawing/2014/main" id="{700F2C61-BFF4-1340-90D0-7E86AF99C69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92" y="-151"/>
            <a:ext cx="532204" cy="532253"/>
          </a:xfrm>
          <a:prstGeom prst="rect">
            <a:avLst/>
          </a:prstGeom>
        </p:spPr>
      </p:pic>
    </p:spTree>
    <p:extLst>
      <p:ext uri="{BB962C8B-B14F-4D97-AF65-F5344CB8AC3E}">
        <p14:creationId xmlns:p14="http://schemas.microsoft.com/office/powerpoint/2010/main" val="8134372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oxes / Client logo / Images">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199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6" y="1184163"/>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601037"/>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62" name="Text Placeholder 3">
            <a:extLst>
              <a:ext uri="{FF2B5EF4-FFF2-40B4-BE49-F238E27FC236}">
                <a16:creationId xmlns:a16="http://schemas.microsoft.com/office/drawing/2014/main" id="{80656C96-359F-0249-95DA-0F2A2CAFAB24}"/>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dirty="0"/>
              <a:t>Click to edit</a:t>
            </a: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8"/>
            <a:ext cx="7397802" cy="57691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6" name="Picture Placeholder 2">
            <a:extLst>
              <a:ext uri="{FF2B5EF4-FFF2-40B4-BE49-F238E27FC236}">
                <a16:creationId xmlns:a16="http://schemas.microsoft.com/office/drawing/2014/main" id="{0F6EBE37-DC06-034F-9244-61D96891E6FA}"/>
              </a:ext>
            </a:extLst>
          </p:cNvPr>
          <p:cNvSpPr>
            <a:spLocks noGrp="1"/>
          </p:cNvSpPr>
          <p:nvPr>
            <p:ph type="pic" sz="quarter" idx="23"/>
          </p:nvPr>
        </p:nvSpPr>
        <p:spPr>
          <a:xfrm>
            <a:off x="5892026" y="1293365"/>
            <a:ext cx="2309798" cy="28276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endParaRPr lang="en-US" dirty="0"/>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8499891" y="1293364"/>
            <a:ext cx="426784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endParaRPr lang="en-US" dirty="0"/>
          </a:p>
        </p:txBody>
      </p:sp>
      <p:sp>
        <p:nvSpPr>
          <p:cNvPr id="69" name="Picture Placeholder 2">
            <a:extLst>
              <a:ext uri="{FF2B5EF4-FFF2-40B4-BE49-F238E27FC236}">
                <a16:creationId xmlns:a16="http://schemas.microsoft.com/office/drawing/2014/main" id="{51FFD474-8E35-5744-BA4E-9BEFFF61FD9F}"/>
              </a:ext>
            </a:extLst>
          </p:cNvPr>
          <p:cNvSpPr>
            <a:spLocks noGrp="1"/>
          </p:cNvSpPr>
          <p:nvPr>
            <p:ph type="pic" sz="quarter" idx="25"/>
          </p:nvPr>
        </p:nvSpPr>
        <p:spPr>
          <a:xfrm>
            <a:off x="5892026" y="435198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endParaRPr lang="en-US" dirty="0"/>
          </a:p>
        </p:txBody>
      </p:sp>
      <p:sp>
        <p:nvSpPr>
          <p:cNvPr id="70" name="Picture Placeholder 2">
            <a:extLst>
              <a:ext uri="{FF2B5EF4-FFF2-40B4-BE49-F238E27FC236}">
                <a16:creationId xmlns:a16="http://schemas.microsoft.com/office/drawing/2014/main" id="{BD4312A5-FC1A-A44A-A204-97847A5D906D}"/>
              </a:ext>
            </a:extLst>
          </p:cNvPr>
          <p:cNvSpPr>
            <a:spLocks noGrp="1"/>
          </p:cNvSpPr>
          <p:nvPr>
            <p:ph type="pic" sz="quarter" idx="26"/>
          </p:nvPr>
        </p:nvSpPr>
        <p:spPr>
          <a:xfrm>
            <a:off x="5892025" y="556490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endParaRPr lang="en-US" dirty="0"/>
          </a:p>
        </p:txBody>
      </p:sp>
      <p:sp>
        <p:nvSpPr>
          <p:cNvPr id="72" name="Text Placeholder 3">
            <a:extLst>
              <a:ext uri="{FF2B5EF4-FFF2-40B4-BE49-F238E27FC236}">
                <a16:creationId xmlns:a16="http://schemas.microsoft.com/office/drawing/2014/main" id="{3297C040-AB26-D445-ADA6-C9BB4337FC2D}"/>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dirty="0"/>
              <a:t>Click to edit</a:t>
            </a:r>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3" name="Rectangle 22">
            <a:extLst>
              <a:ext uri="{FF2B5EF4-FFF2-40B4-BE49-F238E27FC236}">
                <a16:creationId xmlns:a16="http://schemas.microsoft.com/office/drawing/2014/main" id="{AA6003A6-7D71-D245-BBD0-149706574143}"/>
              </a:ext>
            </a:extLst>
          </p:cNvPr>
          <p:cNvSpPr/>
          <p:nvPr userDrawn="1"/>
        </p:nvSpPr>
        <p:spPr>
          <a:xfrm>
            <a:off x="404" y="-5389"/>
            <a:ext cx="179984" cy="1397482"/>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D0CB824A-37EB-D147-8C89-AC708A373FF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92" y="-151"/>
            <a:ext cx="532204" cy="532253"/>
          </a:xfrm>
          <a:prstGeom prst="rect">
            <a:avLst/>
          </a:prstGeom>
        </p:spPr>
      </p:pic>
    </p:spTree>
    <p:extLst>
      <p:ext uri="{BB962C8B-B14F-4D97-AF65-F5344CB8AC3E}">
        <p14:creationId xmlns:p14="http://schemas.microsoft.com/office/powerpoint/2010/main" val="2904092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 Image / Quote : Yellow">
    <p:spTree>
      <p:nvGrpSpPr>
        <p:cNvPr id="1" name=""/>
        <p:cNvGrpSpPr/>
        <p:nvPr/>
      </p:nvGrpSpPr>
      <p:grpSpPr>
        <a:xfrm>
          <a:off x="0" y="0"/>
          <a:ext cx="0" cy="0"/>
          <a:chOff x="0" y="0"/>
          <a:chExt cx="0" cy="0"/>
        </a:xfrm>
      </p:grpSpPr>
      <p:sp>
        <p:nvSpPr>
          <p:cNvPr id="13" name="Shape 44">
            <a:extLst>
              <a:ext uri="{FF2B5EF4-FFF2-40B4-BE49-F238E27FC236}">
                <a16:creationId xmlns:a16="http://schemas.microsoft.com/office/drawing/2014/main" id="{220A0DC3-CA0E-9349-AC44-D7B89B677957}"/>
              </a:ext>
            </a:extLst>
          </p:cNvPr>
          <p:cNvSpPr/>
          <p:nvPr userDrawn="1"/>
        </p:nvSpPr>
        <p:spPr>
          <a:xfrm>
            <a:off x="6719093" y="-16208"/>
            <a:ext cx="6719094" cy="7575883"/>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8312101" y="4443963"/>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1" name="Shape 44">
            <a:extLst>
              <a:ext uri="{FF2B5EF4-FFF2-40B4-BE49-F238E27FC236}">
                <a16:creationId xmlns:a16="http://schemas.microsoft.com/office/drawing/2014/main" id="{BD5A6E04-9FBE-EE49-8097-33CB1541D3FA}"/>
              </a:ext>
            </a:extLst>
          </p:cNvPr>
          <p:cNvSpPr/>
          <p:nvPr userDrawn="1"/>
        </p:nvSpPr>
        <p:spPr>
          <a:xfrm>
            <a:off x="0" y="-16208"/>
            <a:ext cx="6719094" cy="757588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2" name="Rectangle 11">
            <a:extLst>
              <a:ext uri="{FF2B5EF4-FFF2-40B4-BE49-F238E27FC236}">
                <a16:creationId xmlns:a16="http://schemas.microsoft.com/office/drawing/2014/main" id="{CE682A84-ACF0-BE41-85FC-3C09F89F71C0}"/>
              </a:ext>
            </a:extLst>
          </p:cNvPr>
          <p:cNvSpPr/>
          <p:nvPr userDrawn="1"/>
        </p:nvSpPr>
        <p:spPr>
          <a:xfrm>
            <a:off x="1544067" y="233033"/>
            <a:ext cx="22989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A871D97-9D98-E54F-8D77-B5FE015755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7401" y="7109081"/>
            <a:ext cx="465112" cy="465155"/>
          </a:xfrm>
          <a:prstGeom prst="rect">
            <a:avLst/>
          </a:prstGeom>
        </p:spPr>
      </p:pic>
      <p:pic>
        <p:nvPicPr>
          <p:cNvPr id="20" name="Graphic 19">
            <a:extLst>
              <a:ext uri="{FF2B5EF4-FFF2-40B4-BE49-F238E27FC236}">
                <a16:creationId xmlns:a16="http://schemas.microsoft.com/office/drawing/2014/main" id="{D6D92E8D-6701-7840-95DD-6CB86DA4601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809721" y="3091392"/>
            <a:ext cx="410741" cy="397141"/>
          </a:xfrm>
          <a:prstGeom prst="rect">
            <a:avLst/>
          </a:prstGeom>
        </p:spPr>
      </p:pic>
      <p:pic>
        <p:nvPicPr>
          <p:cNvPr id="25" name="Graphic 24">
            <a:extLst>
              <a:ext uri="{FF2B5EF4-FFF2-40B4-BE49-F238E27FC236}">
                <a16:creationId xmlns:a16="http://schemas.microsoft.com/office/drawing/2014/main" id="{DD6D4654-8FCF-3E44-8105-00B5E9FEC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36700" y="1136426"/>
            <a:ext cx="410741" cy="397141"/>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8312100" y="1466321"/>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Picture Placeholder 32">
            <a:extLst>
              <a:ext uri="{FF2B5EF4-FFF2-40B4-BE49-F238E27FC236}">
                <a16:creationId xmlns:a16="http://schemas.microsoft.com/office/drawing/2014/main" id="{F1639418-F8E9-CE4D-892C-32FEDFF1ECD7}"/>
              </a:ext>
            </a:extLst>
          </p:cNvPr>
          <p:cNvSpPr>
            <a:spLocks noGrp="1"/>
          </p:cNvSpPr>
          <p:nvPr>
            <p:ph type="pic" sz="quarter" idx="12" hasCustomPrompt="1"/>
          </p:nvPr>
        </p:nvSpPr>
        <p:spPr>
          <a:xfrm>
            <a:off x="-7980" y="10039"/>
            <a:ext cx="6721113" cy="7533428"/>
          </a:xfrm>
          <a:prstGeom prst="rect">
            <a:avLst/>
          </a:prstGeom>
          <a:ln>
            <a:noFill/>
          </a:ln>
        </p:spPr>
        <p:txBody>
          <a:bodyPr anchor="ctr"/>
          <a:lstStyle>
            <a:lvl1pPr algn="ctr">
              <a:buNone/>
              <a:defRPr b="0" i="0">
                <a:solidFill>
                  <a:schemeClr val="bg1"/>
                </a:solidFill>
                <a:latin typeface="Arial Nova Light" panose="020B0304020202020204" pitchFamily="34" charset="0"/>
              </a:defRPr>
            </a:lvl1pPr>
          </a:lstStyle>
          <a:p>
            <a:r>
              <a:rPr lang="en-US" dirty="0"/>
              <a:t>Picture</a:t>
            </a:r>
          </a:p>
        </p:txBody>
      </p:sp>
    </p:spTree>
    <p:extLst>
      <p:ext uri="{BB962C8B-B14F-4D97-AF65-F5344CB8AC3E}">
        <p14:creationId xmlns:p14="http://schemas.microsoft.com/office/powerpoint/2010/main" val="10418615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oxes / Client logo / Video">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8" name="Rectangle 17">
            <a:extLst>
              <a:ext uri="{FF2B5EF4-FFF2-40B4-BE49-F238E27FC236}">
                <a16:creationId xmlns:a16="http://schemas.microsoft.com/office/drawing/2014/main" id="{B86DB06E-5286-7346-B0AA-DD5AE72017C0}"/>
              </a:ext>
            </a:extLst>
          </p:cNvPr>
          <p:cNvSpPr/>
          <p:nvPr userDrawn="1"/>
        </p:nvSpPr>
        <p:spPr>
          <a:xfrm>
            <a:off x="404" y="-5389"/>
            <a:ext cx="179984" cy="1397482"/>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9" name="Graphic 18">
            <a:extLst>
              <a:ext uri="{FF2B5EF4-FFF2-40B4-BE49-F238E27FC236}">
                <a16:creationId xmlns:a16="http://schemas.microsoft.com/office/drawing/2014/main" id="{EA3332A2-0846-304A-8B9F-B57C2B56CB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2" y="-151"/>
            <a:ext cx="532204" cy="532253"/>
          </a:xfrm>
          <a:prstGeom prst="rect">
            <a:avLst/>
          </a:prstGeom>
        </p:spPr>
      </p:pic>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4"/>
          <a:stretch>
            <a:fillRect/>
          </a:stretch>
        </p:blipFill>
        <p:spPr>
          <a:xfrm>
            <a:off x="8202617" y="4121028"/>
            <a:ext cx="3107407" cy="96036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4" name="Media Placeholder 3">
            <a:extLst>
              <a:ext uri="{FF2B5EF4-FFF2-40B4-BE49-F238E27FC236}">
                <a16:creationId xmlns:a16="http://schemas.microsoft.com/office/drawing/2014/main" id="{FE080C07-9CB9-A547-A504-59F29D269D1F}"/>
              </a:ext>
            </a:extLst>
          </p:cNvPr>
          <p:cNvSpPr>
            <a:spLocks noGrp="1"/>
          </p:cNvSpPr>
          <p:nvPr>
            <p:ph type="media" sz="quarter" idx="29"/>
          </p:nvPr>
        </p:nvSpPr>
        <p:spPr>
          <a:xfrm>
            <a:off x="5733977" y="1326364"/>
            <a:ext cx="7034052" cy="5178028"/>
          </a:xfrm>
          <a:prstGeom prst="rect">
            <a:avLst/>
          </a:prstGeom>
        </p:spPr>
        <p:txBody>
          <a:bodyPr anchor="ctr"/>
          <a:lstStyle>
            <a:lvl1pPr algn="ctr">
              <a:buNone/>
              <a:defRPr b="0" i="0">
                <a:solidFill>
                  <a:schemeClr val="bg1"/>
                </a:solidFill>
                <a:latin typeface="Arial Nova Light" panose="020B0304020202020204" pitchFamily="34" charset="0"/>
              </a:defRPr>
            </a:lvl1pPr>
          </a:lstStyle>
          <a:p>
            <a:endParaRPr lang="en-US" dirty="0"/>
          </a:p>
        </p:txBody>
      </p:sp>
      <p:sp>
        <p:nvSpPr>
          <p:cNvPr id="23" name="Text Placeholder 3">
            <a:extLst>
              <a:ext uri="{FF2B5EF4-FFF2-40B4-BE49-F238E27FC236}">
                <a16:creationId xmlns:a16="http://schemas.microsoft.com/office/drawing/2014/main" id="{22FAA206-0888-F14E-ADF8-FCB8094997D8}"/>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dirty="0"/>
              <a:t>Click to edit</a:t>
            </a:r>
          </a:p>
        </p:txBody>
      </p:sp>
      <p:sp>
        <p:nvSpPr>
          <p:cNvPr id="24" name="Rectangle 23">
            <a:extLst>
              <a:ext uri="{FF2B5EF4-FFF2-40B4-BE49-F238E27FC236}">
                <a16:creationId xmlns:a16="http://schemas.microsoft.com/office/drawing/2014/main" id="{501E0187-91F3-3142-B4AC-47256E7CCA9D}"/>
              </a:ext>
            </a:extLst>
          </p:cNvPr>
          <p:cNvSpPr/>
          <p:nvPr userDrawn="1"/>
        </p:nvSpPr>
        <p:spPr>
          <a:xfrm>
            <a:off x="670450" y="1034408"/>
            <a:ext cx="4565122" cy="199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pic>
        <p:nvPicPr>
          <p:cNvPr id="25" name="Graphic 24">
            <a:extLst>
              <a:ext uri="{FF2B5EF4-FFF2-40B4-BE49-F238E27FC236}">
                <a16:creationId xmlns:a16="http://schemas.microsoft.com/office/drawing/2014/main" id="{EEAC02FF-CC7B-9240-8414-B584D3F39360}"/>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48293" b="50000"/>
          <a:stretch/>
        </p:blipFill>
        <p:spPr>
          <a:xfrm rot="16200000">
            <a:off x="4820556" y="1184163"/>
            <a:ext cx="289775" cy="280180"/>
          </a:xfrm>
          <a:prstGeom prst="rect">
            <a:avLst/>
          </a:prstGeom>
        </p:spPr>
      </p:pic>
      <p:pic>
        <p:nvPicPr>
          <p:cNvPr id="26" name="Graphic 25">
            <a:extLst>
              <a:ext uri="{FF2B5EF4-FFF2-40B4-BE49-F238E27FC236}">
                <a16:creationId xmlns:a16="http://schemas.microsoft.com/office/drawing/2014/main" id="{783320EC-9B20-2343-B79B-35F0950AEBF2}"/>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48293" b="50000"/>
          <a:stretch/>
        </p:blipFill>
        <p:spPr>
          <a:xfrm rot="5400000">
            <a:off x="803397" y="2601037"/>
            <a:ext cx="289777" cy="280182"/>
          </a:xfrm>
          <a:prstGeom prst="rect">
            <a:avLst/>
          </a:prstGeom>
        </p:spPr>
      </p:pic>
      <p:sp>
        <p:nvSpPr>
          <p:cNvPr id="27" name="Text Placeholder 3">
            <a:extLst>
              <a:ext uri="{FF2B5EF4-FFF2-40B4-BE49-F238E27FC236}">
                <a16:creationId xmlns:a16="http://schemas.microsoft.com/office/drawing/2014/main" id="{0162CB7A-F484-A041-9725-A74BF2D82F27}"/>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dirty="0"/>
              <a:t>Click to edit</a:t>
            </a:r>
          </a:p>
        </p:txBody>
      </p:sp>
    </p:spTree>
    <p:extLst>
      <p:ext uri="{BB962C8B-B14F-4D97-AF65-F5344CB8AC3E}">
        <p14:creationId xmlns:p14="http://schemas.microsoft.com/office/powerpoint/2010/main" val="147617005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oxes / Client logo / Main Image">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8" name="Rectangle 17">
            <a:extLst>
              <a:ext uri="{FF2B5EF4-FFF2-40B4-BE49-F238E27FC236}">
                <a16:creationId xmlns:a16="http://schemas.microsoft.com/office/drawing/2014/main" id="{B86DB06E-5286-7346-B0AA-DD5AE72017C0}"/>
              </a:ext>
            </a:extLst>
          </p:cNvPr>
          <p:cNvSpPr/>
          <p:nvPr userDrawn="1"/>
        </p:nvSpPr>
        <p:spPr>
          <a:xfrm>
            <a:off x="404" y="-5389"/>
            <a:ext cx="179984" cy="1397482"/>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9" name="Graphic 18">
            <a:extLst>
              <a:ext uri="{FF2B5EF4-FFF2-40B4-BE49-F238E27FC236}">
                <a16:creationId xmlns:a16="http://schemas.microsoft.com/office/drawing/2014/main" id="{EA3332A2-0846-304A-8B9F-B57C2B56CB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2" y="-151"/>
            <a:ext cx="532204" cy="532253"/>
          </a:xfrm>
          <a:prstGeom prst="rect">
            <a:avLst/>
          </a:prstGeom>
        </p:spPr>
      </p:pic>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4"/>
          <a:stretch>
            <a:fillRect/>
          </a:stretch>
        </p:blipFill>
        <p:spPr>
          <a:xfrm>
            <a:off x="8202617" y="4121028"/>
            <a:ext cx="3107407" cy="96036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5755262" y="1293364"/>
            <a:ext cx="701247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endParaRPr lang="en-US" dirty="0"/>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3" name="Text Placeholder 3">
            <a:extLst>
              <a:ext uri="{FF2B5EF4-FFF2-40B4-BE49-F238E27FC236}">
                <a16:creationId xmlns:a16="http://schemas.microsoft.com/office/drawing/2014/main" id="{E3ACC242-4AB9-1B4D-8125-145A020D2074}"/>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dirty="0"/>
              <a:t>Click to edit</a:t>
            </a:r>
          </a:p>
        </p:txBody>
      </p:sp>
      <p:sp>
        <p:nvSpPr>
          <p:cNvPr id="24" name="Rectangle 23">
            <a:extLst>
              <a:ext uri="{FF2B5EF4-FFF2-40B4-BE49-F238E27FC236}">
                <a16:creationId xmlns:a16="http://schemas.microsoft.com/office/drawing/2014/main" id="{074B4969-7DCF-894F-8160-F2C6626E0C73}"/>
              </a:ext>
            </a:extLst>
          </p:cNvPr>
          <p:cNvSpPr/>
          <p:nvPr userDrawn="1"/>
        </p:nvSpPr>
        <p:spPr>
          <a:xfrm>
            <a:off x="670450" y="1034408"/>
            <a:ext cx="4565122" cy="199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pic>
        <p:nvPicPr>
          <p:cNvPr id="25" name="Graphic 24">
            <a:extLst>
              <a:ext uri="{FF2B5EF4-FFF2-40B4-BE49-F238E27FC236}">
                <a16:creationId xmlns:a16="http://schemas.microsoft.com/office/drawing/2014/main" id="{6E01DAFB-C8B5-D341-82F5-CFD43E814523}"/>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48293" b="50000"/>
          <a:stretch/>
        </p:blipFill>
        <p:spPr>
          <a:xfrm rot="16200000">
            <a:off x="4820556" y="1184163"/>
            <a:ext cx="289775" cy="280180"/>
          </a:xfrm>
          <a:prstGeom prst="rect">
            <a:avLst/>
          </a:prstGeom>
        </p:spPr>
      </p:pic>
      <p:pic>
        <p:nvPicPr>
          <p:cNvPr id="26" name="Graphic 25">
            <a:extLst>
              <a:ext uri="{FF2B5EF4-FFF2-40B4-BE49-F238E27FC236}">
                <a16:creationId xmlns:a16="http://schemas.microsoft.com/office/drawing/2014/main" id="{8B0016A3-F621-3A42-8057-17A7DA69F23B}"/>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48293" b="50000"/>
          <a:stretch/>
        </p:blipFill>
        <p:spPr>
          <a:xfrm rot="5400000">
            <a:off x="803397" y="2601037"/>
            <a:ext cx="289777" cy="280182"/>
          </a:xfrm>
          <a:prstGeom prst="rect">
            <a:avLst/>
          </a:prstGeom>
        </p:spPr>
      </p:pic>
      <p:sp>
        <p:nvSpPr>
          <p:cNvPr id="27" name="Text Placeholder 3">
            <a:extLst>
              <a:ext uri="{FF2B5EF4-FFF2-40B4-BE49-F238E27FC236}">
                <a16:creationId xmlns:a16="http://schemas.microsoft.com/office/drawing/2014/main" id="{B9156525-646D-174C-ACA9-942963D6ECB2}"/>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dirty="0"/>
              <a:t>Click to edit</a:t>
            </a:r>
          </a:p>
        </p:txBody>
      </p:sp>
    </p:spTree>
    <p:extLst>
      <p:ext uri="{BB962C8B-B14F-4D97-AF65-F5344CB8AC3E}">
        <p14:creationId xmlns:p14="http://schemas.microsoft.com/office/powerpoint/2010/main" val="198479256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 Images / 4 columns">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40ACEAB-6DD6-194D-9224-E172C806FF4B}"/>
              </a:ext>
            </a:extLst>
          </p:cNvPr>
          <p:cNvSpPr/>
          <p:nvPr userDrawn="1"/>
        </p:nvSpPr>
        <p:spPr>
          <a:xfrm>
            <a:off x="1" y="0"/>
            <a:ext cx="13438187"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31" name="Rectangle 30">
            <a:extLst>
              <a:ext uri="{FF2B5EF4-FFF2-40B4-BE49-F238E27FC236}">
                <a16:creationId xmlns:a16="http://schemas.microsoft.com/office/drawing/2014/main" id="{BC569E47-04A6-2B4C-9683-00AC07898A83}"/>
              </a:ext>
            </a:extLst>
          </p:cNvPr>
          <p:cNvSpPr/>
          <p:nvPr userDrawn="1"/>
        </p:nvSpPr>
        <p:spPr>
          <a:xfrm>
            <a:off x="732436" y="0"/>
            <a:ext cx="12181481" cy="10748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D9A8B08-E70D-2C4C-A4B8-5AFB4C54BC43}"/>
              </a:ext>
            </a:extLst>
          </p:cNvPr>
          <p:cNvSpPr/>
          <p:nvPr userDrawn="1"/>
        </p:nvSpPr>
        <p:spPr>
          <a:xfrm>
            <a:off x="1546276" y="234829"/>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6" name="Shape 44">
            <a:extLst>
              <a:ext uri="{FF2B5EF4-FFF2-40B4-BE49-F238E27FC236}">
                <a16:creationId xmlns:a16="http://schemas.microsoft.com/office/drawing/2014/main" id="{727919D1-0C83-D54A-B090-BBB6D7FE5F4C}"/>
              </a:ext>
            </a:extLst>
          </p:cNvPr>
          <p:cNvSpPr/>
          <p:nvPr userDrawn="1"/>
        </p:nvSpPr>
        <p:spPr>
          <a:xfrm>
            <a:off x="732438" y="4550217"/>
            <a:ext cx="2835065" cy="2595299"/>
          </a:xfrm>
          <a:prstGeom prst="rect">
            <a:avLst/>
          </a:prstGeom>
          <a:solidFill>
            <a:schemeClr val="bg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EB3628C6-2FC2-E349-9F6D-36677A6D3EC0}"/>
              </a:ext>
            </a:extLst>
          </p:cNvPr>
          <p:cNvSpPr/>
          <p:nvPr userDrawn="1"/>
        </p:nvSpPr>
        <p:spPr>
          <a:xfrm rot="19374643">
            <a:off x="155368" y="1249664"/>
            <a:ext cx="291934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8" name="Shape 44">
            <a:extLst>
              <a:ext uri="{FF2B5EF4-FFF2-40B4-BE49-F238E27FC236}">
                <a16:creationId xmlns:a16="http://schemas.microsoft.com/office/drawing/2014/main" id="{2505229E-D534-B14F-9FF9-FCF890AE4E91}"/>
              </a:ext>
            </a:extLst>
          </p:cNvPr>
          <p:cNvSpPr/>
          <p:nvPr userDrawn="1"/>
        </p:nvSpPr>
        <p:spPr>
          <a:xfrm>
            <a:off x="732436" y="1209119"/>
            <a:ext cx="2835065" cy="3225872"/>
          </a:xfrm>
          <a:prstGeom prst="rect">
            <a:avLst/>
          </a:prstGeom>
          <a:solidFill>
            <a:srgbClr val="FFC000"/>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2F7D08B6-0F11-804A-9BD8-BE3B368F6C7C}"/>
              </a:ext>
            </a:extLst>
          </p:cNvPr>
          <p:cNvSpPr/>
          <p:nvPr userDrawn="1"/>
        </p:nvSpPr>
        <p:spPr>
          <a:xfrm>
            <a:off x="9087054" y="7152817"/>
            <a:ext cx="2952249" cy="2035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40" name="Picture Placeholder 3">
            <a:extLst>
              <a:ext uri="{FF2B5EF4-FFF2-40B4-BE49-F238E27FC236}">
                <a16:creationId xmlns:a16="http://schemas.microsoft.com/office/drawing/2014/main" id="{8D6F183A-4A45-B342-89CF-8D5745CB0C44}"/>
              </a:ext>
            </a:extLst>
          </p:cNvPr>
          <p:cNvSpPr>
            <a:spLocks noGrp="1"/>
          </p:cNvSpPr>
          <p:nvPr>
            <p:ph type="pic" sz="quarter" idx="17"/>
          </p:nvPr>
        </p:nvSpPr>
        <p:spPr>
          <a:xfrm>
            <a:off x="892572" y="1366730"/>
            <a:ext cx="2527199" cy="2884715"/>
          </a:xfrm>
          <a:prstGeom prst="rect">
            <a:avLst/>
          </a:prstGeom>
          <a:solidFill>
            <a:schemeClr val="bg1"/>
          </a:solidFill>
        </p:spPr>
        <p:txBody>
          <a:bodyPr anchor="ctr"/>
          <a:lstStyle>
            <a:lvl1pPr algn="ctr">
              <a:buNone/>
              <a:defRPr sz="1764" b="0" i="0">
                <a:latin typeface="Arial Nova Light" panose="020B0304020202020204" pitchFamily="34" charset="0"/>
              </a:defRPr>
            </a:lvl1pPr>
          </a:lstStyle>
          <a:p>
            <a:r>
              <a:rPr lang="en-GB"/>
              <a:t>Click icon to add picture</a:t>
            </a:r>
            <a:endParaRPr lang="en-US" dirty="0"/>
          </a:p>
        </p:txBody>
      </p:sp>
      <p:sp>
        <p:nvSpPr>
          <p:cNvPr id="42" name="Shape 44">
            <a:extLst>
              <a:ext uri="{FF2B5EF4-FFF2-40B4-BE49-F238E27FC236}">
                <a16:creationId xmlns:a16="http://schemas.microsoft.com/office/drawing/2014/main" id="{EEC18928-4BAC-9C49-9B39-E8D5C0C92691}"/>
              </a:ext>
            </a:extLst>
          </p:cNvPr>
          <p:cNvSpPr/>
          <p:nvPr userDrawn="1"/>
        </p:nvSpPr>
        <p:spPr>
          <a:xfrm>
            <a:off x="3842393" y="1209119"/>
            <a:ext cx="2835065" cy="3225872"/>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Picture Placeholder 3">
            <a:extLst>
              <a:ext uri="{FF2B5EF4-FFF2-40B4-BE49-F238E27FC236}">
                <a16:creationId xmlns:a16="http://schemas.microsoft.com/office/drawing/2014/main" id="{D1C60B1A-7EC6-A440-8E5A-280026CE1D2D}"/>
              </a:ext>
            </a:extLst>
          </p:cNvPr>
          <p:cNvSpPr>
            <a:spLocks noGrp="1"/>
          </p:cNvSpPr>
          <p:nvPr>
            <p:ph type="pic" sz="quarter" idx="18"/>
          </p:nvPr>
        </p:nvSpPr>
        <p:spPr>
          <a:xfrm>
            <a:off x="4002528" y="1366730"/>
            <a:ext cx="2527199" cy="2884715"/>
          </a:xfrm>
          <a:prstGeom prst="rect">
            <a:avLst/>
          </a:prstGeom>
          <a:solidFill>
            <a:schemeClr val="bg1"/>
          </a:solidFill>
        </p:spPr>
        <p:txBody>
          <a:bodyPr anchor="ctr"/>
          <a:lstStyle>
            <a:lvl1pPr algn="ctr">
              <a:buNone/>
              <a:defRPr sz="1764" b="0" i="0">
                <a:latin typeface="Arial Nova Light" panose="020B0304020202020204" pitchFamily="34" charset="0"/>
              </a:defRPr>
            </a:lvl1pPr>
          </a:lstStyle>
          <a:p>
            <a:r>
              <a:rPr lang="en-GB"/>
              <a:t>Click icon to add picture</a:t>
            </a:r>
            <a:endParaRPr lang="en-US" dirty="0"/>
          </a:p>
        </p:txBody>
      </p:sp>
      <p:sp>
        <p:nvSpPr>
          <p:cNvPr id="44" name="Shape 44">
            <a:extLst>
              <a:ext uri="{FF2B5EF4-FFF2-40B4-BE49-F238E27FC236}">
                <a16:creationId xmlns:a16="http://schemas.microsoft.com/office/drawing/2014/main" id="{05223492-C169-EE45-9173-F1E382DFC456}"/>
              </a:ext>
            </a:extLst>
          </p:cNvPr>
          <p:cNvSpPr/>
          <p:nvPr userDrawn="1"/>
        </p:nvSpPr>
        <p:spPr>
          <a:xfrm>
            <a:off x="6968895" y="1213003"/>
            <a:ext cx="2835065" cy="3225872"/>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Picture Placeholder 3">
            <a:extLst>
              <a:ext uri="{FF2B5EF4-FFF2-40B4-BE49-F238E27FC236}">
                <a16:creationId xmlns:a16="http://schemas.microsoft.com/office/drawing/2014/main" id="{65E50286-0771-264E-84DF-64FB053594D7}"/>
              </a:ext>
            </a:extLst>
          </p:cNvPr>
          <p:cNvSpPr>
            <a:spLocks noGrp="1"/>
          </p:cNvSpPr>
          <p:nvPr>
            <p:ph type="pic" sz="quarter" idx="19"/>
          </p:nvPr>
        </p:nvSpPr>
        <p:spPr>
          <a:xfrm>
            <a:off x="7129031" y="1370614"/>
            <a:ext cx="2527199" cy="2884715"/>
          </a:xfrm>
          <a:prstGeom prst="rect">
            <a:avLst/>
          </a:prstGeom>
          <a:solidFill>
            <a:schemeClr val="bg1"/>
          </a:solidFill>
        </p:spPr>
        <p:txBody>
          <a:bodyPr anchor="ctr"/>
          <a:lstStyle>
            <a:lvl1pPr algn="ctr">
              <a:buNone/>
              <a:defRPr sz="1764" b="0" i="0">
                <a:latin typeface="Arial Nova Light" panose="020B0304020202020204" pitchFamily="34" charset="0"/>
              </a:defRPr>
            </a:lvl1pPr>
          </a:lstStyle>
          <a:p>
            <a:r>
              <a:rPr lang="en-GB"/>
              <a:t>Click icon to add picture</a:t>
            </a:r>
            <a:endParaRPr lang="en-US" dirty="0"/>
          </a:p>
        </p:txBody>
      </p:sp>
      <p:sp>
        <p:nvSpPr>
          <p:cNvPr id="50" name="Shape 44">
            <a:extLst>
              <a:ext uri="{FF2B5EF4-FFF2-40B4-BE49-F238E27FC236}">
                <a16:creationId xmlns:a16="http://schemas.microsoft.com/office/drawing/2014/main" id="{790A1F7F-A81D-D44D-B453-FD56F4469BD8}"/>
              </a:ext>
            </a:extLst>
          </p:cNvPr>
          <p:cNvSpPr/>
          <p:nvPr userDrawn="1"/>
        </p:nvSpPr>
        <p:spPr>
          <a:xfrm>
            <a:off x="10078852" y="1213003"/>
            <a:ext cx="2835065" cy="3225872"/>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Picture Placeholder 3">
            <a:extLst>
              <a:ext uri="{FF2B5EF4-FFF2-40B4-BE49-F238E27FC236}">
                <a16:creationId xmlns:a16="http://schemas.microsoft.com/office/drawing/2014/main" id="{59A7E653-B454-E740-972F-42B685C9BB16}"/>
              </a:ext>
            </a:extLst>
          </p:cNvPr>
          <p:cNvSpPr>
            <a:spLocks noGrp="1"/>
          </p:cNvSpPr>
          <p:nvPr>
            <p:ph type="pic" sz="quarter" idx="20"/>
          </p:nvPr>
        </p:nvSpPr>
        <p:spPr>
          <a:xfrm>
            <a:off x="10238987" y="1370614"/>
            <a:ext cx="2527199" cy="2884715"/>
          </a:xfrm>
          <a:prstGeom prst="rect">
            <a:avLst/>
          </a:prstGeom>
          <a:solidFill>
            <a:schemeClr val="bg1"/>
          </a:solidFill>
        </p:spPr>
        <p:txBody>
          <a:bodyPr anchor="ctr"/>
          <a:lstStyle>
            <a:lvl1pPr algn="ctr">
              <a:buNone/>
              <a:defRPr sz="1764" b="0" i="0">
                <a:latin typeface="Arial Nova Light" panose="020B0304020202020204" pitchFamily="34" charset="0"/>
              </a:defRPr>
            </a:lvl1pPr>
          </a:lstStyle>
          <a:p>
            <a:r>
              <a:rPr lang="en-GB"/>
              <a:t>Click icon to add picture</a:t>
            </a:r>
            <a:endParaRPr lang="en-US" dirty="0"/>
          </a:p>
        </p:txBody>
      </p:sp>
      <p:sp>
        <p:nvSpPr>
          <p:cNvPr id="52" name="Text Placeholder 4">
            <a:extLst>
              <a:ext uri="{FF2B5EF4-FFF2-40B4-BE49-F238E27FC236}">
                <a16:creationId xmlns:a16="http://schemas.microsoft.com/office/drawing/2014/main" id="{7BC19CE6-F0FB-F647-B4B8-464441D9532C}"/>
              </a:ext>
            </a:extLst>
          </p:cNvPr>
          <p:cNvSpPr>
            <a:spLocks noGrp="1"/>
          </p:cNvSpPr>
          <p:nvPr>
            <p:ph type="body" sz="quarter" idx="12" hasCustomPrompt="1"/>
          </p:nvPr>
        </p:nvSpPr>
        <p:spPr>
          <a:xfrm>
            <a:off x="943877" y="4781972"/>
            <a:ext cx="2421990" cy="436437"/>
          </a:xfrm>
          <a:prstGeom prst="rect">
            <a:avLst/>
          </a:prstGeom>
        </p:spPr>
        <p:txBody>
          <a:bodyPr lIns="0"/>
          <a:lstStyle>
            <a:lvl1pPr marL="13998" indent="-13998">
              <a:buNone/>
              <a:tabLst/>
              <a:defRPr sz="2000"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53" name="Text Placeholder 3">
            <a:extLst>
              <a:ext uri="{FF2B5EF4-FFF2-40B4-BE49-F238E27FC236}">
                <a16:creationId xmlns:a16="http://schemas.microsoft.com/office/drawing/2014/main" id="{890012F5-28DF-7340-AF2F-AE535B6DB9B3}"/>
              </a:ext>
            </a:extLst>
          </p:cNvPr>
          <p:cNvSpPr>
            <a:spLocks noGrp="1"/>
          </p:cNvSpPr>
          <p:nvPr>
            <p:ph type="body" sz="quarter" idx="13" hasCustomPrompt="1"/>
          </p:nvPr>
        </p:nvSpPr>
        <p:spPr>
          <a:xfrm>
            <a:off x="943877" y="5400254"/>
            <a:ext cx="2421990" cy="1566130"/>
          </a:xfrm>
          <a:prstGeom prst="rect">
            <a:avLst/>
          </a:prstGeom>
        </p:spPr>
        <p:txBody>
          <a:bodyPr lIns="0"/>
          <a:lstStyle>
            <a:lvl1pPr marL="13998" indent="-13998">
              <a:buNone/>
              <a:tabLst/>
              <a:defRPr sz="1300" b="1" i="0">
                <a:latin typeface="Arial Nova" panose="020B0504020202020204" pitchFamily="34" charset="0"/>
              </a:defRPr>
            </a:lvl1pPr>
          </a:lstStyle>
          <a:p>
            <a:pPr lvl="0"/>
            <a:r>
              <a:rPr lang="en-GB" dirty="0"/>
              <a:t>Click to edit master text styles</a:t>
            </a:r>
          </a:p>
        </p:txBody>
      </p:sp>
      <p:sp>
        <p:nvSpPr>
          <p:cNvPr id="68" name="Shape 44">
            <a:extLst>
              <a:ext uri="{FF2B5EF4-FFF2-40B4-BE49-F238E27FC236}">
                <a16:creationId xmlns:a16="http://schemas.microsoft.com/office/drawing/2014/main" id="{1C8E0DE3-B285-EF42-84B6-5C079BBDB78F}"/>
              </a:ext>
            </a:extLst>
          </p:cNvPr>
          <p:cNvSpPr/>
          <p:nvPr userDrawn="1"/>
        </p:nvSpPr>
        <p:spPr>
          <a:xfrm>
            <a:off x="3842393" y="4545051"/>
            <a:ext cx="2835065" cy="2595299"/>
          </a:xfrm>
          <a:prstGeom prst="rect">
            <a:avLst/>
          </a:prstGeom>
          <a:solidFill>
            <a:schemeClr val="bg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Text Placeholder 4">
            <a:extLst>
              <a:ext uri="{FF2B5EF4-FFF2-40B4-BE49-F238E27FC236}">
                <a16:creationId xmlns:a16="http://schemas.microsoft.com/office/drawing/2014/main" id="{C00B10D5-BAA3-DD4A-B0ED-0F61109C2646}"/>
              </a:ext>
            </a:extLst>
          </p:cNvPr>
          <p:cNvSpPr>
            <a:spLocks noGrp="1"/>
          </p:cNvSpPr>
          <p:nvPr>
            <p:ph type="body" sz="quarter" idx="21" hasCustomPrompt="1"/>
          </p:nvPr>
        </p:nvSpPr>
        <p:spPr>
          <a:xfrm>
            <a:off x="4053832" y="4776806"/>
            <a:ext cx="2411592" cy="436437"/>
          </a:xfrm>
          <a:prstGeom prst="rect">
            <a:avLst/>
          </a:prstGeom>
        </p:spPr>
        <p:txBody>
          <a:bodyPr lIns="0"/>
          <a:lstStyle>
            <a:lvl1pPr marL="13998" indent="-13998">
              <a:buNone/>
              <a:tabLst/>
              <a:defRPr sz="2000"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0" name="Text Placeholder 3">
            <a:extLst>
              <a:ext uri="{FF2B5EF4-FFF2-40B4-BE49-F238E27FC236}">
                <a16:creationId xmlns:a16="http://schemas.microsoft.com/office/drawing/2014/main" id="{AF39D277-0F9C-0141-80B9-117296C7A9D4}"/>
              </a:ext>
            </a:extLst>
          </p:cNvPr>
          <p:cNvSpPr>
            <a:spLocks noGrp="1"/>
          </p:cNvSpPr>
          <p:nvPr>
            <p:ph type="body" sz="quarter" idx="22" hasCustomPrompt="1"/>
          </p:nvPr>
        </p:nvSpPr>
        <p:spPr>
          <a:xfrm>
            <a:off x="4053832" y="5395089"/>
            <a:ext cx="2421990" cy="1566130"/>
          </a:xfrm>
          <a:prstGeom prst="rect">
            <a:avLst/>
          </a:prstGeom>
        </p:spPr>
        <p:txBody>
          <a:bodyPr lIns="0"/>
          <a:lstStyle>
            <a:lvl1pPr marL="13998" indent="-13998">
              <a:buNone/>
              <a:tabLst/>
              <a:defRPr sz="1300" b="1" i="0">
                <a:latin typeface="Arial Nova" panose="020B0504020202020204" pitchFamily="34" charset="0"/>
              </a:defRPr>
            </a:lvl1pPr>
          </a:lstStyle>
          <a:p>
            <a:pPr lvl="0"/>
            <a:r>
              <a:rPr lang="en-GB" dirty="0"/>
              <a:t>Click to edit master text styles</a:t>
            </a:r>
          </a:p>
        </p:txBody>
      </p:sp>
      <p:sp>
        <p:nvSpPr>
          <p:cNvPr id="71" name="Shape 44">
            <a:extLst>
              <a:ext uri="{FF2B5EF4-FFF2-40B4-BE49-F238E27FC236}">
                <a16:creationId xmlns:a16="http://schemas.microsoft.com/office/drawing/2014/main" id="{37112D1C-390D-CE49-B962-53201781BD23}"/>
              </a:ext>
            </a:extLst>
          </p:cNvPr>
          <p:cNvSpPr/>
          <p:nvPr userDrawn="1"/>
        </p:nvSpPr>
        <p:spPr>
          <a:xfrm>
            <a:off x="6973585" y="4550217"/>
            <a:ext cx="2835065" cy="2595299"/>
          </a:xfrm>
          <a:prstGeom prst="rect">
            <a:avLst/>
          </a:prstGeom>
          <a:solidFill>
            <a:schemeClr val="bg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Text Placeholder 4">
            <a:extLst>
              <a:ext uri="{FF2B5EF4-FFF2-40B4-BE49-F238E27FC236}">
                <a16:creationId xmlns:a16="http://schemas.microsoft.com/office/drawing/2014/main" id="{0F582E74-5661-044C-83D1-BBBB2AE0289A}"/>
              </a:ext>
            </a:extLst>
          </p:cNvPr>
          <p:cNvSpPr>
            <a:spLocks noGrp="1"/>
          </p:cNvSpPr>
          <p:nvPr>
            <p:ph type="body" sz="quarter" idx="23" hasCustomPrompt="1"/>
          </p:nvPr>
        </p:nvSpPr>
        <p:spPr>
          <a:xfrm>
            <a:off x="7185025" y="4781972"/>
            <a:ext cx="2390354" cy="436437"/>
          </a:xfrm>
          <a:prstGeom prst="rect">
            <a:avLst/>
          </a:prstGeom>
        </p:spPr>
        <p:txBody>
          <a:bodyPr lIns="0"/>
          <a:lstStyle>
            <a:lvl1pPr marL="13998" indent="-13998">
              <a:buNone/>
              <a:tabLst/>
              <a:defRPr sz="2000"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3" name="Text Placeholder 3">
            <a:extLst>
              <a:ext uri="{FF2B5EF4-FFF2-40B4-BE49-F238E27FC236}">
                <a16:creationId xmlns:a16="http://schemas.microsoft.com/office/drawing/2014/main" id="{B1F5A0D3-719A-B64E-9FD8-F42310DC05C9}"/>
              </a:ext>
            </a:extLst>
          </p:cNvPr>
          <p:cNvSpPr>
            <a:spLocks noGrp="1"/>
          </p:cNvSpPr>
          <p:nvPr>
            <p:ph type="body" sz="quarter" idx="24" hasCustomPrompt="1"/>
          </p:nvPr>
        </p:nvSpPr>
        <p:spPr>
          <a:xfrm>
            <a:off x="7185024" y="5400254"/>
            <a:ext cx="2421990" cy="1566130"/>
          </a:xfrm>
          <a:prstGeom prst="rect">
            <a:avLst/>
          </a:prstGeom>
        </p:spPr>
        <p:txBody>
          <a:bodyPr lIns="0"/>
          <a:lstStyle>
            <a:lvl1pPr marL="13998" indent="-13998">
              <a:buNone/>
              <a:tabLst/>
              <a:defRPr sz="1300" b="1" i="0">
                <a:latin typeface="Arial Nova" panose="020B0504020202020204" pitchFamily="34" charset="0"/>
              </a:defRPr>
            </a:lvl1pPr>
          </a:lstStyle>
          <a:p>
            <a:pPr lvl="0"/>
            <a:r>
              <a:rPr lang="en-GB" dirty="0"/>
              <a:t>Click to edit master text styles</a:t>
            </a:r>
          </a:p>
        </p:txBody>
      </p:sp>
      <p:sp>
        <p:nvSpPr>
          <p:cNvPr id="74" name="Shape 44">
            <a:extLst>
              <a:ext uri="{FF2B5EF4-FFF2-40B4-BE49-F238E27FC236}">
                <a16:creationId xmlns:a16="http://schemas.microsoft.com/office/drawing/2014/main" id="{8CD9D814-00FC-4F49-9504-81FCDC95A384}"/>
              </a:ext>
            </a:extLst>
          </p:cNvPr>
          <p:cNvSpPr/>
          <p:nvPr userDrawn="1"/>
        </p:nvSpPr>
        <p:spPr>
          <a:xfrm>
            <a:off x="10083540" y="4545051"/>
            <a:ext cx="2835065" cy="2595299"/>
          </a:xfrm>
          <a:prstGeom prst="rect">
            <a:avLst/>
          </a:prstGeom>
          <a:solidFill>
            <a:schemeClr val="bg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Text Placeholder 4">
            <a:extLst>
              <a:ext uri="{FF2B5EF4-FFF2-40B4-BE49-F238E27FC236}">
                <a16:creationId xmlns:a16="http://schemas.microsoft.com/office/drawing/2014/main" id="{CBF595B6-349C-0647-B83A-80A59AA9D320}"/>
              </a:ext>
            </a:extLst>
          </p:cNvPr>
          <p:cNvSpPr>
            <a:spLocks noGrp="1"/>
          </p:cNvSpPr>
          <p:nvPr>
            <p:ph type="body" sz="quarter" idx="25" hasCustomPrompt="1"/>
          </p:nvPr>
        </p:nvSpPr>
        <p:spPr>
          <a:xfrm>
            <a:off x="10294980" y="4776806"/>
            <a:ext cx="2421990" cy="436437"/>
          </a:xfrm>
          <a:prstGeom prst="rect">
            <a:avLst/>
          </a:prstGeom>
        </p:spPr>
        <p:txBody>
          <a:bodyPr lIns="0"/>
          <a:lstStyle>
            <a:lvl1pPr marL="13998" indent="-13998">
              <a:buNone/>
              <a:tabLst/>
              <a:defRPr sz="2000"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6" name="Text Placeholder 3">
            <a:extLst>
              <a:ext uri="{FF2B5EF4-FFF2-40B4-BE49-F238E27FC236}">
                <a16:creationId xmlns:a16="http://schemas.microsoft.com/office/drawing/2014/main" id="{49FC7FCD-70A5-FD42-A9FA-AEE25D1D86CA}"/>
              </a:ext>
            </a:extLst>
          </p:cNvPr>
          <p:cNvSpPr>
            <a:spLocks noGrp="1"/>
          </p:cNvSpPr>
          <p:nvPr>
            <p:ph type="body" sz="quarter" idx="26" hasCustomPrompt="1"/>
          </p:nvPr>
        </p:nvSpPr>
        <p:spPr>
          <a:xfrm>
            <a:off x="10294980" y="5395089"/>
            <a:ext cx="2421990" cy="1566130"/>
          </a:xfrm>
          <a:prstGeom prst="rect">
            <a:avLst/>
          </a:prstGeom>
        </p:spPr>
        <p:txBody>
          <a:bodyPr lIns="0"/>
          <a:lstStyle>
            <a:lvl1pPr marL="13998" indent="-13998">
              <a:buNone/>
              <a:tabLst/>
              <a:defRPr sz="1300" b="1" i="0">
                <a:latin typeface="Arial Nova" panose="020B0504020202020204" pitchFamily="34" charset="0"/>
              </a:defRPr>
            </a:lvl1pPr>
          </a:lstStyle>
          <a:p>
            <a:pPr lvl="0"/>
            <a:r>
              <a:rPr lang="en-GB" dirty="0"/>
              <a:t>Click to edit master text styles</a:t>
            </a:r>
          </a:p>
        </p:txBody>
      </p:sp>
      <p:sp>
        <p:nvSpPr>
          <p:cNvPr id="77" name="Text Placeholder 4">
            <a:extLst>
              <a:ext uri="{FF2B5EF4-FFF2-40B4-BE49-F238E27FC236}">
                <a16:creationId xmlns:a16="http://schemas.microsoft.com/office/drawing/2014/main" id="{ED575437-E36A-C044-98CA-3BFDF1DFE478}"/>
              </a:ext>
            </a:extLst>
          </p:cNvPr>
          <p:cNvSpPr>
            <a:spLocks noGrp="1"/>
          </p:cNvSpPr>
          <p:nvPr>
            <p:ph type="body" sz="quarter" idx="27"/>
          </p:nvPr>
        </p:nvSpPr>
        <p:spPr>
          <a:xfrm>
            <a:off x="1546276" y="308645"/>
            <a:ext cx="10611882" cy="436437"/>
          </a:xfrm>
          <a:prstGeom prst="rect">
            <a:avLst/>
          </a:prstGeom>
        </p:spPr>
        <p:txBody>
          <a:bodyPr lIns="0"/>
          <a:lstStyle>
            <a:lvl1pPr marL="13998" indent="-13998" algn="ctr">
              <a:buNone/>
              <a:tabLst/>
              <a:defRPr sz="35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a:t>Click to edit Master text styles</a:t>
            </a:r>
          </a:p>
        </p:txBody>
      </p:sp>
      <p:sp>
        <p:nvSpPr>
          <p:cNvPr id="78" name="Rectangle 77">
            <a:extLst>
              <a:ext uri="{FF2B5EF4-FFF2-40B4-BE49-F238E27FC236}">
                <a16:creationId xmlns:a16="http://schemas.microsoft.com/office/drawing/2014/main" id="{E85A55E6-5F82-E64C-B57D-B90003ED10C8}"/>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79" name="Graphic 78">
            <a:extLst>
              <a:ext uri="{FF2B5EF4-FFF2-40B4-BE49-F238E27FC236}">
                <a16:creationId xmlns:a16="http://schemas.microsoft.com/office/drawing/2014/main" id="{CFB5A0AF-FE64-9540-B79D-E82297983F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94811393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_Clients">
    <p:spTree>
      <p:nvGrpSpPr>
        <p:cNvPr id="1" name=""/>
        <p:cNvGrpSpPr/>
        <p:nvPr/>
      </p:nvGrpSpPr>
      <p:grpSpPr>
        <a:xfrm>
          <a:off x="0" y="0"/>
          <a:ext cx="0" cy="0"/>
          <a:chOff x="0" y="0"/>
          <a:chExt cx="0" cy="0"/>
        </a:xfrm>
      </p:grpSpPr>
      <p:sp>
        <p:nvSpPr>
          <p:cNvPr id="17" name="Shape 44">
            <a:extLst>
              <a:ext uri="{FF2B5EF4-FFF2-40B4-BE49-F238E27FC236}">
                <a16:creationId xmlns:a16="http://schemas.microsoft.com/office/drawing/2014/main" id="{B2B0CFAA-8FF1-BD44-B7BC-B1C0A2F3AD64}"/>
              </a:ext>
            </a:extLst>
          </p:cNvPr>
          <p:cNvSpPr/>
          <p:nvPr userDrawn="1"/>
        </p:nvSpPr>
        <p:spPr>
          <a:xfrm>
            <a:off x="-15614" y="2"/>
            <a:ext cx="13453802" cy="7559674"/>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Graphic 17">
            <a:extLst>
              <a:ext uri="{FF2B5EF4-FFF2-40B4-BE49-F238E27FC236}">
                <a16:creationId xmlns:a16="http://schemas.microsoft.com/office/drawing/2014/main" id="{707B677B-BA9E-0645-BB6E-D37DF08C809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5198" t="63667" r="73305" b="23578"/>
          <a:stretch/>
        </p:blipFill>
        <p:spPr>
          <a:xfrm rot="5400000">
            <a:off x="212413" y="-235629"/>
            <a:ext cx="4309173" cy="4780431"/>
          </a:xfrm>
          <a:prstGeom prst="rect">
            <a:avLst/>
          </a:prstGeom>
        </p:spPr>
      </p:pic>
      <p:pic>
        <p:nvPicPr>
          <p:cNvPr id="22" name="Picture 21">
            <a:extLst>
              <a:ext uri="{FF2B5EF4-FFF2-40B4-BE49-F238E27FC236}">
                <a16:creationId xmlns:a16="http://schemas.microsoft.com/office/drawing/2014/main" id="{9BEDC5D8-C2A8-7A4B-9E25-679DF12C4F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9485" y="4462052"/>
            <a:ext cx="1285173" cy="188031"/>
          </a:xfrm>
          <a:prstGeom prst="rect">
            <a:avLst/>
          </a:prstGeom>
        </p:spPr>
      </p:pic>
      <p:grpSp>
        <p:nvGrpSpPr>
          <p:cNvPr id="23" name="Group 22">
            <a:extLst>
              <a:ext uri="{FF2B5EF4-FFF2-40B4-BE49-F238E27FC236}">
                <a16:creationId xmlns:a16="http://schemas.microsoft.com/office/drawing/2014/main" id="{3432BB0D-F900-F445-9626-164810BBFD3A}"/>
              </a:ext>
            </a:extLst>
          </p:cNvPr>
          <p:cNvGrpSpPr/>
          <p:nvPr/>
        </p:nvGrpSpPr>
        <p:grpSpPr>
          <a:xfrm>
            <a:off x="2612687" y="1731688"/>
            <a:ext cx="6743560" cy="4381698"/>
            <a:chOff x="2742711" y="1678509"/>
            <a:chExt cx="6761985" cy="4393267"/>
          </a:xfrm>
        </p:grpSpPr>
        <p:pic>
          <p:nvPicPr>
            <p:cNvPr id="24" name="Picture 23">
              <a:extLst>
                <a:ext uri="{FF2B5EF4-FFF2-40B4-BE49-F238E27FC236}">
                  <a16:creationId xmlns:a16="http://schemas.microsoft.com/office/drawing/2014/main" id="{44B0FE43-49D6-3A47-AB70-5D97F95CF2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6397" y="3062125"/>
              <a:ext cx="641896" cy="280830"/>
            </a:xfrm>
            <a:prstGeom prst="rect">
              <a:avLst/>
            </a:prstGeom>
          </p:spPr>
        </p:pic>
        <p:pic>
          <p:nvPicPr>
            <p:cNvPr id="25" name="Picture 24">
              <a:extLst>
                <a:ext uri="{FF2B5EF4-FFF2-40B4-BE49-F238E27FC236}">
                  <a16:creationId xmlns:a16="http://schemas.microsoft.com/office/drawing/2014/main" id="{98356E9A-4F4B-7149-B26D-FC4D134A2A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2752" y="3019506"/>
              <a:ext cx="1500846" cy="320303"/>
            </a:xfrm>
            <a:prstGeom prst="rect">
              <a:avLst/>
            </a:prstGeom>
          </p:spPr>
        </p:pic>
        <p:pic>
          <p:nvPicPr>
            <p:cNvPr id="26" name="Picture 25">
              <a:extLst>
                <a:ext uri="{FF2B5EF4-FFF2-40B4-BE49-F238E27FC236}">
                  <a16:creationId xmlns:a16="http://schemas.microsoft.com/office/drawing/2014/main" id="{306644D5-4370-2948-8DD9-F4491C92DA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15723" y="1678509"/>
              <a:ext cx="1472684" cy="339181"/>
            </a:xfrm>
            <a:prstGeom prst="rect">
              <a:avLst/>
            </a:prstGeom>
          </p:spPr>
        </p:pic>
        <p:pic>
          <p:nvPicPr>
            <p:cNvPr id="28" name="Picture 27">
              <a:extLst>
                <a:ext uri="{FF2B5EF4-FFF2-40B4-BE49-F238E27FC236}">
                  <a16:creationId xmlns:a16="http://schemas.microsoft.com/office/drawing/2014/main" id="{94EC12D2-1DC7-744D-8DD1-32B6F5C591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31230" y="5897649"/>
              <a:ext cx="1342225" cy="174127"/>
            </a:xfrm>
            <a:prstGeom prst="rect">
              <a:avLst/>
            </a:prstGeom>
          </p:spPr>
        </p:pic>
        <p:pic>
          <p:nvPicPr>
            <p:cNvPr id="29" name="Picture 28">
              <a:extLst>
                <a:ext uri="{FF2B5EF4-FFF2-40B4-BE49-F238E27FC236}">
                  <a16:creationId xmlns:a16="http://schemas.microsoft.com/office/drawing/2014/main" id="{B05F8381-A364-674B-A8B6-00275A537D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08006" y="5853578"/>
              <a:ext cx="1766944" cy="196711"/>
            </a:xfrm>
            <a:prstGeom prst="rect">
              <a:avLst/>
            </a:prstGeom>
          </p:spPr>
        </p:pic>
        <p:pic>
          <p:nvPicPr>
            <p:cNvPr id="30" name="Picture 29" descr="A picture containing drawing&#10;&#10;Description automatically generated">
              <a:extLst>
                <a:ext uri="{FF2B5EF4-FFF2-40B4-BE49-F238E27FC236}">
                  <a16:creationId xmlns:a16="http://schemas.microsoft.com/office/drawing/2014/main" id="{55A0FD25-980B-4646-8813-4BFBC4780E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96323" y="1779483"/>
              <a:ext cx="1190310" cy="265590"/>
            </a:xfrm>
            <a:prstGeom prst="rect">
              <a:avLst/>
            </a:prstGeom>
          </p:spPr>
        </p:pic>
        <p:pic>
          <p:nvPicPr>
            <p:cNvPr id="31" name="Picture 30" descr="A picture containing drawing&#10;&#10;Description automatically generated">
              <a:extLst>
                <a:ext uri="{FF2B5EF4-FFF2-40B4-BE49-F238E27FC236}">
                  <a16:creationId xmlns:a16="http://schemas.microsoft.com/office/drawing/2014/main" id="{1EDEFEE4-BE82-7348-A2ED-E2C2044E78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68671" y="1678509"/>
              <a:ext cx="2031350" cy="423312"/>
            </a:xfrm>
            <a:prstGeom prst="rect">
              <a:avLst/>
            </a:prstGeom>
          </p:spPr>
        </p:pic>
        <p:pic>
          <p:nvPicPr>
            <p:cNvPr id="33" name="Picture 32" descr="A picture containing drawing, clock&#10;&#10;Description automatically generated">
              <a:extLst>
                <a:ext uri="{FF2B5EF4-FFF2-40B4-BE49-F238E27FC236}">
                  <a16:creationId xmlns:a16="http://schemas.microsoft.com/office/drawing/2014/main" id="{C3BC4D59-4F3C-9D4A-A873-DF1D463EA16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16012" y="4376381"/>
              <a:ext cx="1288684" cy="321542"/>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1924FCEB-56C8-1140-8A29-A4ABDD48161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56472" y="4355385"/>
              <a:ext cx="1288685" cy="291243"/>
            </a:xfrm>
            <a:prstGeom prst="rect">
              <a:avLst/>
            </a:prstGeom>
          </p:spPr>
        </p:pic>
        <p:pic>
          <p:nvPicPr>
            <p:cNvPr id="35" name="Picture 34">
              <a:extLst>
                <a:ext uri="{FF2B5EF4-FFF2-40B4-BE49-F238E27FC236}">
                  <a16:creationId xmlns:a16="http://schemas.microsoft.com/office/drawing/2014/main" id="{BEB937C1-FAB0-C444-AF3E-D3F4F6E68F23}"/>
                </a:ext>
              </a:extLst>
            </p:cNvPr>
            <p:cNvPicPr>
              <a:picLocks noChangeAspect="1"/>
            </p:cNvPicPr>
            <p:nvPr/>
          </p:nvPicPr>
          <p:blipFill>
            <a:blip r:embed="rId14"/>
            <a:stretch>
              <a:fillRect/>
            </a:stretch>
          </p:blipFill>
          <p:spPr>
            <a:xfrm>
              <a:off x="2742711" y="4262800"/>
              <a:ext cx="2293645" cy="571427"/>
            </a:xfrm>
            <a:prstGeom prst="rect">
              <a:avLst/>
            </a:prstGeom>
          </p:spPr>
        </p:pic>
      </p:grpSp>
      <p:pic>
        <p:nvPicPr>
          <p:cNvPr id="43" name="Graphic 42">
            <a:extLst>
              <a:ext uri="{FF2B5EF4-FFF2-40B4-BE49-F238E27FC236}">
                <a16:creationId xmlns:a16="http://schemas.microsoft.com/office/drawing/2014/main" id="{6A35228D-D14C-D34A-B2BD-9AFD12E80703}"/>
              </a:ext>
            </a:extLst>
          </p:cNvPr>
          <p:cNvPicPr>
            <a:picLocks noChangeAspect="1"/>
          </p:cNvPicPr>
          <p:nvPr userDrawn="1"/>
        </p:nvPicPr>
        <p:blipFill rotWithShape="1">
          <a:blip r:embed="rId15"/>
          <a:srcRect/>
          <a:stretch/>
        </p:blipFill>
        <p:spPr>
          <a:xfrm rot="16200000">
            <a:off x="10058193" y="4188453"/>
            <a:ext cx="3195853" cy="3564138"/>
          </a:xfrm>
          <a:prstGeom prst="rect">
            <a:avLst/>
          </a:prstGeom>
        </p:spPr>
      </p:pic>
      <p:pic>
        <p:nvPicPr>
          <p:cNvPr id="44" name="Picture 43" descr="2000px-DIageo_Logo.svg.png">
            <a:extLst>
              <a:ext uri="{FF2B5EF4-FFF2-40B4-BE49-F238E27FC236}">
                <a16:creationId xmlns:a16="http://schemas.microsoft.com/office/drawing/2014/main" id="{45A208A1-15EE-C34F-B1B3-9375E8EDF368}"/>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298482" y="1795816"/>
            <a:ext cx="1320673" cy="328878"/>
          </a:xfrm>
          <a:prstGeom prst="rect">
            <a:avLst/>
          </a:prstGeom>
        </p:spPr>
      </p:pic>
      <p:pic>
        <p:nvPicPr>
          <p:cNvPr id="45" name="Picture 44" descr="2000px-BBC.svg.png">
            <a:extLst>
              <a:ext uri="{FF2B5EF4-FFF2-40B4-BE49-F238E27FC236}">
                <a16:creationId xmlns:a16="http://schemas.microsoft.com/office/drawing/2014/main" id="{C118D960-A5F6-824F-823D-B8AC2E1D2BEF}"/>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656293" y="5825165"/>
            <a:ext cx="1014613" cy="290713"/>
          </a:xfrm>
          <a:prstGeom prst="rect">
            <a:avLst/>
          </a:prstGeom>
        </p:spPr>
      </p:pic>
      <p:pic>
        <p:nvPicPr>
          <p:cNvPr id="46" name="Picture 45" descr="google_2015_logo_high_resolution_png_by_jovicasmileski-d98chn1.png">
            <a:extLst>
              <a:ext uri="{FF2B5EF4-FFF2-40B4-BE49-F238E27FC236}">
                <a16:creationId xmlns:a16="http://schemas.microsoft.com/office/drawing/2014/main" id="{C81F8A59-A636-1343-A40C-237912393E6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298481" y="3069154"/>
            <a:ext cx="1164942" cy="388578"/>
          </a:xfrm>
          <a:prstGeom prst="rect">
            <a:avLst/>
          </a:prstGeom>
        </p:spPr>
      </p:pic>
      <p:pic>
        <p:nvPicPr>
          <p:cNvPr id="47" name="Picture 46" descr="UNICEF_Logo.png">
            <a:extLst>
              <a:ext uri="{FF2B5EF4-FFF2-40B4-BE49-F238E27FC236}">
                <a16:creationId xmlns:a16="http://schemas.microsoft.com/office/drawing/2014/main" id="{7F2FC4B9-4CE7-5047-9B6D-E12C849C2265}"/>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037327" y="3069153"/>
            <a:ext cx="1206236" cy="301587"/>
          </a:xfrm>
          <a:prstGeom prst="rect">
            <a:avLst/>
          </a:prstGeom>
        </p:spPr>
      </p:pic>
      <p:pic>
        <p:nvPicPr>
          <p:cNvPr id="48" name="Picture 47" descr="JLR-logo-transparent-1024x320.png">
            <a:extLst>
              <a:ext uri="{FF2B5EF4-FFF2-40B4-BE49-F238E27FC236}">
                <a16:creationId xmlns:a16="http://schemas.microsoft.com/office/drawing/2014/main" id="{58A98095-C06E-9F47-BD46-8EA3FD5DB5B2}"/>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9863072" y="5490149"/>
            <a:ext cx="2512619" cy="785266"/>
          </a:xfrm>
          <a:prstGeom prst="rect">
            <a:avLst/>
          </a:prstGeom>
        </p:spPr>
      </p:pic>
      <p:sp>
        <p:nvSpPr>
          <p:cNvPr id="27" name="Rectangle 26">
            <a:extLst>
              <a:ext uri="{FF2B5EF4-FFF2-40B4-BE49-F238E27FC236}">
                <a16:creationId xmlns:a16="http://schemas.microsoft.com/office/drawing/2014/main" id="{854CE428-F464-274F-BFB4-68850BA0D83D}"/>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32" name="Graphic 31">
            <a:extLst>
              <a:ext uri="{FF2B5EF4-FFF2-40B4-BE49-F238E27FC236}">
                <a16:creationId xmlns:a16="http://schemas.microsoft.com/office/drawing/2014/main" id="{28451FF6-5993-B64E-ACE1-585718456042}"/>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0" y="0"/>
            <a:ext cx="532204" cy="532253"/>
          </a:xfrm>
          <a:prstGeom prst="rect">
            <a:avLst/>
          </a:prstGeom>
        </p:spPr>
      </p:pic>
      <p:sp>
        <p:nvSpPr>
          <p:cNvPr id="36" name="TextBox 35">
            <a:extLst>
              <a:ext uri="{FF2B5EF4-FFF2-40B4-BE49-F238E27FC236}">
                <a16:creationId xmlns:a16="http://schemas.microsoft.com/office/drawing/2014/main" id="{CF3CE75C-D4EB-0941-BE37-88D1C79F5543}"/>
              </a:ext>
            </a:extLst>
          </p:cNvPr>
          <p:cNvSpPr txBox="1"/>
          <p:nvPr userDrawn="1"/>
        </p:nvSpPr>
        <p:spPr>
          <a:xfrm>
            <a:off x="419650" y="402047"/>
            <a:ext cx="2852187" cy="400110"/>
          </a:xfrm>
          <a:prstGeom prst="rect">
            <a:avLst/>
          </a:prstGeom>
          <a:noFill/>
        </p:spPr>
        <p:txBody>
          <a:bodyPr wrap="square" rtlCol="0">
            <a:spAutoFit/>
          </a:bodyPr>
          <a:lstStyle/>
          <a:p>
            <a:pPr marL="0" marR="0" lvl="0" indent="0" algn="l" defTabSz="100785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t>Our Clients</a:t>
            </a:r>
          </a:p>
        </p:txBody>
      </p:sp>
    </p:spTree>
    <p:extLst>
      <p:ext uri="{BB962C8B-B14F-4D97-AF65-F5344CB8AC3E}">
        <p14:creationId xmlns:p14="http://schemas.microsoft.com/office/powerpoint/2010/main" val="27540329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sp>
        <p:nvSpPr>
          <p:cNvPr id="17" name="Shape 44">
            <a:extLst>
              <a:ext uri="{FF2B5EF4-FFF2-40B4-BE49-F238E27FC236}">
                <a16:creationId xmlns:a16="http://schemas.microsoft.com/office/drawing/2014/main" id="{B2B0CFAA-8FF1-BD44-B7BC-B1C0A2F3AD64}"/>
              </a:ext>
            </a:extLst>
          </p:cNvPr>
          <p:cNvSpPr/>
          <p:nvPr userDrawn="1"/>
        </p:nvSpPr>
        <p:spPr>
          <a:xfrm>
            <a:off x="-15614" y="2"/>
            <a:ext cx="13453802" cy="7559674"/>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Graphic 17">
            <a:extLst>
              <a:ext uri="{FF2B5EF4-FFF2-40B4-BE49-F238E27FC236}">
                <a16:creationId xmlns:a16="http://schemas.microsoft.com/office/drawing/2014/main" id="{707B677B-BA9E-0645-BB6E-D37DF08C809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5198" t="63667" r="73305" b="23578"/>
          <a:stretch/>
        </p:blipFill>
        <p:spPr>
          <a:xfrm rot="5400000">
            <a:off x="212413" y="-235629"/>
            <a:ext cx="4309173" cy="4780431"/>
          </a:xfrm>
          <a:prstGeom prst="rect">
            <a:avLst/>
          </a:prstGeom>
        </p:spPr>
      </p:pic>
      <p:pic>
        <p:nvPicPr>
          <p:cNvPr id="43" name="Graphic 42">
            <a:extLst>
              <a:ext uri="{FF2B5EF4-FFF2-40B4-BE49-F238E27FC236}">
                <a16:creationId xmlns:a16="http://schemas.microsoft.com/office/drawing/2014/main" id="{6A35228D-D14C-D34A-B2BD-9AFD12E80703}"/>
              </a:ext>
            </a:extLst>
          </p:cNvPr>
          <p:cNvPicPr>
            <a:picLocks noChangeAspect="1"/>
          </p:cNvPicPr>
          <p:nvPr userDrawn="1"/>
        </p:nvPicPr>
        <p:blipFill rotWithShape="1">
          <a:blip r:embed="rId4"/>
          <a:srcRect/>
          <a:stretch/>
        </p:blipFill>
        <p:spPr>
          <a:xfrm rot="16200000">
            <a:off x="10058193" y="4188453"/>
            <a:ext cx="3195853" cy="3564138"/>
          </a:xfrm>
          <a:prstGeom prst="rect">
            <a:avLst/>
          </a:prstGeom>
        </p:spPr>
      </p:pic>
      <p:pic>
        <p:nvPicPr>
          <p:cNvPr id="8" name="Graphic 7">
            <a:extLst>
              <a:ext uri="{FF2B5EF4-FFF2-40B4-BE49-F238E27FC236}">
                <a16:creationId xmlns:a16="http://schemas.microsoft.com/office/drawing/2014/main" id="{042B1BFF-07C6-6A4D-AC50-ED0BCCCD7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92" y="-151"/>
            <a:ext cx="532204" cy="532253"/>
          </a:xfrm>
          <a:prstGeom prst="rect">
            <a:avLst/>
          </a:prstGeom>
        </p:spPr>
      </p:pic>
      <p:sp>
        <p:nvSpPr>
          <p:cNvPr id="9" name="TextBox 8">
            <a:extLst>
              <a:ext uri="{FF2B5EF4-FFF2-40B4-BE49-F238E27FC236}">
                <a16:creationId xmlns:a16="http://schemas.microsoft.com/office/drawing/2014/main" id="{FC11760B-720E-AA4C-B31D-3F06B1B9A8B7}"/>
              </a:ext>
            </a:extLst>
          </p:cNvPr>
          <p:cNvSpPr txBox="1"/>
          <p:nvPr userDrawn="1"/>
        </p:nvSpPr>
        <p:spPr>
          <a:xfrm>
            <a:off x="419650" y="402047"/>
            <a:ext cx="2852187" cy="400110"/>
          </a:xfrm>
          <a:prstGeom prst="rect">
            <a:avLst/>
          </a:prstGeom>
          <a:noFill/>
        </p:spPr>
        <p:txBody>
          <a:bodyPr wrap="square" rtlCol="0">
            <a:spAutoFit/>
          </a:bodyPr>
          <a:lstStyle/>
          <a:p>
            <a:pPr marL="0" marR="0" lvl="0" indent="0" algn="l" defTabSz="100785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t>Our Clients</a:t>
            </a:r>
          </a:p>
        </p:txBody>
      </p:sp>
    </p:spTree>
    <p:extLst>
      <p:ext uri="{BB962C8B-B14F-4D97-AF65-F5344CB8AC3E}">
        <p14:creationId xmlns:p14="http://schemas.microsoft.com/office/powerpoint/2010/main" val="17956017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17" name="Shape 44">
            <a:extLst>
              <a:ext uri="{FF2B5EF4-FFF2-40B4-BE49-F238E27FC236}">
                <a16:creationId xmlns:a16="http://schemas.microsoft.com/office/drawing/2014/main" id="{B2B0CFAA-8FF1-BD44-B7BC-B1C0A2F3AD64}"/>
              </a:ext>
            </a:extLst>
          </p:cNvPr>
          <p:cNvSpPr/>
          <p:nvPr userDrawn="1"/>
        </p:nvSpPr>
        <p:spPr>
          <a:xfrm>
            <a:off x="-15614" y="2"/>
            <a:ext cx="13453802" cy="7559674"/>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Graphic 17">
            <a:extLst>
              <a:ext uri="{FF2B5EF4-FFF2-40B4-BE49-F238E27FC236}">
                <a16:creationId xmlns:a16="http://schemas.microsoft.com/office/drawing/2014/main" id="{707B677B-BA9E-0645-BB6E-D37DF08C809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5198" t="63667" r="73305" b="23578"/>
          <a:stretch/>
        </p:blipFill>
        <p:spPr>
          <a:xfrm rot="5400000">
            <a:off x="212413" y="-235629"/>
            <a:ext cx="4309173" cy="4780431"/>
          </a:xfrm>
          <a:prstGeom prst="rect">
            <a:avLst/>
          </a:prstGeom>
        </p:spPr>
      </p:pic>
      <p:pic>
        <p:nvPicPr>
          <p:cNvPr id="43" name="Graphic 42">
            <a:extLst>
              <a:ext uri="{FF2B5EF4-FFF2-40B4-BE49-F238E27FC236}">
                <a16:creationId xmlns:a16="http://schemas.microsoft.com/office/drawing/2014/main" id="{6A35228D-D14C-D34A-B2BD-9AFD12E80703}"/>
              </a:ext>
            </a:extLst>
          </p:cNvPr>
          <p:cNvPicPr>
            <a:picLocks noChangeAspect="1"/>
          </p:cNvPicPr>
          <p:nvPr userDrawn="1"/>
        </p:nvPicPr>
        <p:blipFill rotWithShape="1">
          <a:blip r:embed="rId4"/>
          <a:srcRect/>
          <a:stretch/>
        </p:blipFill>
        <p:spPr>
          <a:xfrm rot="16200000">
            <a:off x="10058193" y="4188453"/>
            <a:ext cx="3195853" cy="3564138"/>
          </a:xfrm>
          <a:prstGeom prst="rect">
            <a:avLst/>
          </a:prstGeom>
        </p:spPr>
      </p:pic>
      <p:sp>
        <p:nvSpPr>
          <p:cNvPr id="27" name="TextBox 26">
            <a:extLst>
              <a:ext uri="{FF2B5EF4-FFF2-40B4-BE49-F238E27FC236}">
                <a16:creationId xmlns:a16="http://schemas.microsoft.com/office/drawing/2014/main" id="{CCC0429C-2158-BA42-96DD-B103AF2D7FBD}"/>
              </a:ext>
            </a:extLst>
          </p:cNvPr>
          <p:cNvSpPr txBox="1"/>
          <p:nvPr userDrawn="1"/>
        </p:nvSpPr>
        <p:spPr>
          <a:xfrm>
            <a:off x="419650" y="402047"/>
            <a:ext cx="2852187" cy="707886"/>
          </a:xfrm>
          <a:prstGeom prst="rect">
            <a:avLst/>
          </a:prstGeom>
          <a:noFill/>
        </p:spPr>
        <p:txBody>
          <a:bodyPr wrap="square" rtlCol="0">
            <a:spAutoFit/>
          </a:bodyPr>
          <a:lstStyle/>
          <a:p>
            <a:pPr marL="0" marR="0" lvl="0" indent="0" algn="l" defTabSz="100785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t>Our Partnerships </a:t>
            </a:r>
            <a:br>
              <a:rPr kumimoji="0" lang="en-US" sz="2000" b="1"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br>
            <a:r>
              <a:rPr kumimoji="0" lang="en-US" sz="2000" b="1"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t>in Learning</a:t>
            </a:r>
          </a:p>
        </p:txBody>
      </p:sp>
      <p:pic>
        <p:nvPicPr>
          <p:cNvPr id="8" name="Graphic 7">
            <a:extLst>
              <a:ext uri="{FF2B5EF4-FFF2-40B4-BE49-F238E27FC236}">
                <a16:creationId xmlns:a16="http://schemas.microsoft.com/office/drawing/2014/main" id="{263D312E-EF05-234D-9C0B-1DF86F56E08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92" y="-151"/>
            <a:ext cx="532204" cy="532253"/>
          </a:xfrm>
          <a:prstGeom prst="rect">
            <a:avLst/>
          </a:prstGeom>
        </p:spPr>
      </p:pic>
    </p:spTree>
    <p:extLst>
      <p:ext uri="{BB962C8B-B14F-4D97-AF65-F5344CB8AC3E}">
        <p14:creationId xmlns:p14="http://schemas.microsoft.com/office/powerpoint/2010/main" val="37487510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oxes / Two Images">
    <p:spTree>
      <p:nvGrpSpPr>
        <p:cNvPr id="1" name=""/>
        <p:cNvGrpSpPr/>
        <p:nvPr/>
      </p:nvGrpSpPr>
      <p:grpSpPr>
        <a:xfrm>
          <a:off x="0" y="0"/>
          <a:ext cx="0" cy="0"/>
          <a:chOff x="0" y="0"/>
          <a:chExt cx="0" cy="0"/>
        </a:xfrm>
      </p:grpSpPr>
      <p:sp>
        <p:nvSpPr>
          <p:cNvPr id="18" name="Shape 44">
            <a:extLst>
              <a:ext uri="{FF2B5EF4-FFF2-40B4-BE49-F238E27FC236}">
                <a16:creationId xmlns:a16="http://schemas.microsoft.com/office/drawing/2014/main" id="{2AEB0C78-ABEB-5F48-AF1E-AA0D15DBB700}"/>
              </a:ext>
            </a:extLst>
          </p:cNvPr>
          <p:cNvSpPr/>
          <p:nvPr userDrawn="1"/>
        </p:nvSpPr>
        <p:spPr>
          <a:xfrm>
            <a:off x="5840952" y="19511"/>
            <a:ext cx="7596832" cy="754016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Shape 44">
            <a:extLst>
              <a:ext uri="{FF2B5EF4-FFF2-40B4-BE49-F238E27FC236}">
                <a16:creationId xmlns:a16="http://schemas.microsoft.com/office/drawing/2014/main" id="{36263C1E-7773-5745-893E-AB68CB5C0889}"/>
              </a:ext>
            </a:extLst>
          </p:cNvPr>
          <p:cNvSpPr/>
          <p:nvPr userDrawn="1"/>
        </p:nvSpPr>
        <p:spPr>
          <a:xfrm>
            <a:off x="-1054" y="0"/>
            <a:ext cx="5837410" cy="3769221"/>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Shape 44">
            <a:extLst>
              <a:ext uri="{FF2B5EF4-FFF2-40B4-BE49-F238E27FC236}">
                <a16:creationId xmlns:a16="http://schemas.microsoft.com/office/drawing/2014/main" id="{41295F41-9FB5-774A-864B-802A30574AD2}"/>
              </a:ext>
            </a:extLst>
          </p:cNvPr>
          <p:cNvSpPr/>
          <p:nvPr userDrawn="1"/>
        </p:nvSpPr>
        <p:spPr>
          <a:xfrm>
            <a:off x="-4192" y="2839453"/>
            <a:ext cx="5837410" cy="4720222"/>
          </a:xfrm>
          <a:prstGeom prst="rect">
            <a:avLst/>
          </a:prstGeom>
          <a:solidFill>
            <a:schemeClr val="bg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6755A3D-D0AE-E545-8071-7CE75A5B37F3}"/>
              </a:ext>
            </a:extLst>
          </p:cNvPr>
          <p:cNvSpPr/>
          <p:nvPr userDrawn="1"/>
        </p:nvSpPr>
        <p:spPr>
          <a:xfrm>
            <a:off x="1541903" y="233882"/>
            <a:ext cx="2294399"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27" name="Graphic 26">
            <a:extLst>
              <a:ext uri="{FF2B5EF4-FFF2-40B4-BE49-F238E27FC236}">
                <a16:creationId xmlns:a16="http://schemas.microsoft.com/office/drawing/2014/main" id="{B654D64C-1F6E-4E45-9D49-612B31B5139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1895858" y="904387"/>
            <a:ext cx="573639" cy="554646"/>
          </a:xfrm>
          <a:prstGeom prst="rect">
            <a:avLst/>
          </a:prstGeom>
        </p:spPr>
      </p:pic>
      <p:pic>
        <p:nvPicPr>
          <p:cNvPr id="32" name="Graphic 31">
            <a:extLst>
              <a:ext uri="{FF2B5EF4-FFF2-40B4-BE49-F238E27FC236}">
                <a16:creationId xmlns:a16="http://schemas.microsoft.com/office/drawing/2014/main" id="{9F666A64-67C5-7248-8A83-EE8CD96D8D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069746" y="5779161"/>
            <a:ext cx="573639" cy="554646"/>
          </a:xfrm>
          <a:prstGeom prst="rect">
            <a:avLst/>
          </a:prstGeom>
        </p:spPr>
      </p:pic>
      <p:sp>
        <p:nvSpPr>
          <p:cNvPr id="36" name="Rectangle 35">
            <a:extLst>
              <a:ext uri="{FF2B5EF4-FFF2-40B4-BE49-F238E27FC236}">
                <a16:creationId xmlns:a16="http://schemas.microsoft.com/office/drawing/2014/main" id="{D063303F-B3B8-8341-A2C9-A3BACFE0ACCA}"/>
              </a:ext>
            </a:extLst>
          </p:cNvPr>
          <p:cNvSpPr/>
          <p:nvPr userDrawn="1"/>
        </p:nvSpPr>
        <p:spPr>
          <a:xfrm>
            <a:off x="404" y="-5389"/>
            <a:ext cx="179984" cy="1397482"/>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37" name="Graphic 36">
            <a:extLst>
              <a:ext uri="{FF2B5EF4-FFF2-40B4-BE49-F238E27FC236}">
                <a16:creationId xmlns:a16="http://schemas.microsoft.com/office/drawing/2014/main" id="{87866FF3-E320-8241-93E0-C32DA44B8D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2" y="-151"/>
            <a:ext cx="532204" cy="532253"/>
          </a:xfrm>
          <a:prstGeom prst="rect">
            <a:avLst/>
          </a:prstGeom>
        </p:spPr>
      </p:pic>
      <p:sp>
        <p:nvSpPr>
          <p:cNvPr id="38" name="Text Placeholder 3">
            <a:extLst>
              <a:ext uri="{FF2B5EF4-FFF2-40B4-BE49-F238E27FC236}">
                <a16:creationId xmlns:a16="http://schemas.microsoft.com/office/drawing/2014/main" id="{11660561-2DE0-4C45-8DE2-9496F84A12AE}"/>
              </a:ext>
            </a:extLst>
          </p:cNvPr>
          <p:cNvSpPr>
            <a:spLocks noGrp="1"/>
          </p:cNvSpPr>
          <p:nvPr>
            <p:ph type="body" sz="quarter" idx="10"/>
          </p:nvPr>
        </p:nvSpPr>
        <p:spPr>
          <a:xfrm>
            <a:off x="682737" y="341346"/>
            <a:ext cx="3277991" cy="431223"/>
          </a:xfrm>
          <a:prstGeom prst="rect">
            <a:avLst/>
          </a:prstGeom>
        </p:spPr>
        <p:txBody>
          <a:bodyPr lIns="0"/>
          <a:lstStyle>
            <a:lvl1pPr marL="13998" indent="-13998">
              <a:lnSpc>
                <a:spcPts val="2204"/>
              </a:lnSpc>
              <a:spcBef>
                <a:spcPts val="0"/>
              </a:spcBef>
              <a:buNone/>
              <a:tabLst/>
              <a:defRPr sz="3000" b="1" i="0">
                <a:latin typeface="Arial Nova" panose="020B0504020202020204" pitchFamily="34" charset="0"/>
              </a:defRPr>
            </a:lvl1pPr>
          </a:lstStyle>
          <a:p>
            <a:pPr lvl="0"/>
            <a:r>
              <a:rPr lang="en-GB" dirty="0"/>
              <a:t>Click to edit</a:t>
            </a:r>
          </a:p>
        </p:txBody>
      </p:sp>
      <p:sp>
        <p:nvSpPr>
          <p:cNvPr id="39" name="Text Placeholder 3">
            <a:extLst>
              <a:ext uri="{FF2B5EF4-FFF2-40B4-BE49-F238E27FC236}">
                <a16:creationId xmlns:a16="http://schemas.microsoft.com/office/drawing/2014/main" id="{05E9AF8F-B04F-CD45-8763-D1D9EB337F1B}"/>
              </a:ext>
            </a:extLst>
          </p:cNvPr>
          <p:cNvSpPr>
            <a:spLocks noGrp="1"/>
          </p:cNvSpPr>
          <p:nvPr>
            <p:ph type="body" sz="quarter" idx="11"/>
          </p:nvPr>
        </p:nvSpPr>
        <p:spPr>
          <a:xfrm>
            <a:off x="682736" y="3309699"/>
            <a:ext cx="4700296" cy="3540672"/>
          </a:xfrm>
          <a:prstGeom prst="rect">
            <a:avLst/>
          </a:prstGeom>
        </p:spPr>
        <p:txBody>
          <a:bodyPr lIns="0"/>
          <a:lstStyle>
            <a:lvl1pPr marL="13998" indent="-13998">
              <a:lnSpc>
                <a:spcPts val="2204"/>
              </a:lnSpc>
              <a:spcBef>
                <a:spcPts val="0"/>
              </a:spcBef>
              <a:buNone/>
              <a:tabLst/>
              <a:defRPr sz="2000" b="1" i="0">
                <a:latin typeface="Arial Nova" panose="020B0504020202020204" pitchFamily="34" charset="0"/>
              </a:defRPr>
            </a:lvl1pPr>
          </a:lstStyle>
          <a:p>
            <a:pPr lvl="0"/>
            <a:r>
              <a:rPr lang="en-GB" dirty="0"/>
              <a:t>Click to edit</a:t>
            </a:r>
          </a:p>
        </p:txBody>
      </p:sp>
      <p:sp>
        <p:nvSpPr>
          <p:cNvPr id="40" name="Text Placeholder 3">
            <a:extLst>
              <a:ext uri="{FF2B5EF4-FFF2-40B4-BE49-F238E27FC236}">
                <a16:creationId xmlns:a16="http://schemas.microsoft.com/office/drawing/2014/main" id="{9480B751-235D-3C44-AB4B-B3AF27985FF6}"/>
              </a:ext>
            </a:extLst>
          </p:cNvPr>
          <p:cNvSpPr>
            <a:spLocks noGrp="1"/>
          </p:cNvSpPr>
          <p:nvPr>
            <p:ph type="body" sz="quarter" idx="12"/>
          </p:nvPr>
        </p:nvSpPr>
        <p:spPr>
          <a:xfrm>
            <a:off x="9103140" y="4572967"/>
            <a:ext cx="2250858" cy="333534"/>
          </a:xfrm>
          <a:prstGeom prst="rect">
            <a:avLst/>
          </a:prstGeom>
        </p:spPr>
        <p:txBody>
          <a:bodyPr lIns="0"/>
          <a:lstStyle>
            <a:lvl1pPr marL="13998" indent="-13998">
              <a:lnSpc>
                <a:spcPts val="2204"/>
              </a:lnSpc>
              <a:spcBef>
                <a:spcPts val="0"/>
              </a:spcBef>
              <a:buNone/>
              <a:tabLst/>
              <a:defRPr sz="1500" b="0" i="0">
                <a:solidFill>
                  <a:schemeClr val="bg2"/>
                </a:solidFill>
                <a:latin typeface="Arial Nova" panose="020B0504020202020204" pitchFamily="34" charset="0"/>
              </a:defRPr>
            </a:lvl1pPr>
          </a:lstStyle>
          <a:p>
            <a:pPr lvl="0"/>
            <a:r>
              <a:rPr lang="en-GB" dirty="0"/>
              <a:t>Click to edit</a:t>
            </a:r>
          </a:p>
        </p:txBody>
      </p:sp>
      <p:sp>
        <p:nvSpPr>
          <p:cNvPr id="42" name="Picture Placeholder 2">
            <a:extLst>
              <a:ext uri="{FF2B5EF4-FFF2-40B4-BE49-F238E27FC236}">
                <a16:creationId xmlns:a16="http://schemas.microsoft.com/office/drawing/2014/main" id="{4A323201-4B0E-D74C-A33E-12FA72C09922}"/>
              </a:ext>
            </a:extLst>
          </p:cNvPr>
          <p:cNvSpPr>
            <a:spLocks noGrp="1"/>
          </p:cNvSpPr>
          <p:nvPr>
            <p:ph type="pic" sz="quarter" idx="21"/>
          </p:nvPr>
        </p:nvSpPr>
        <p:spPr>
          <a:xfrm>
            <a:off x="7644125" y="775123"/>
            <a:ext cx="5077690" cy="338237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
        <p:nvSpPr>
          <p:cNvPr id="3" name="Rectangle 2">
            <a:extLst>
              <a:ext uri="{FF2B5EF4-FFF2-40B4-BE49-F238E27FC236}">
                <a16:creationId xmlns:a16="http://schemas.microsoft.com/office/drawing/2014/main" id="{F7B978A8-315B-AF43-8D2C-262B8F8601A9}"/>
              </a:ext>
            </a:extLst>
          </p:cNvPr>
          <p:cNvSpPr/>
          <p:nvPr userDrawn="1"/>
        </p:nvSpPr>
        <p:spPr>
          <a:xfrm>
            <a:off x="7446996" y="3089202"/>
            <a:ext cx="1656143" cy="13626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41" name="Picture Placeholder 2">
            <a:extLst>
              <a:ext uri="{FF2B5EF4-FFF2-40B4-BE49-F238E27FC236}">
                <a16:creationId xmlns:a16="http://schemas.microsoft.com/office/drawing/2014/main" id="{7DB17FB0-238C-BB43-9D52-866E66D400C4}"/>
              </a:ext>
            </a:extLst>
          </p:cNvPr>
          <p:cNvSpPr>
            <a:spLocks noGrp="1"/>
          </p:cNvSpPr>
          <p:nvPr>
            <p:ph type="pic" sz="quarter" idx="20"/>
          </p:nvPr>
        </p:nvSpPr>
        <p:spPr>
          <a:xfrm>
            <a:off x="6611874" y="3333058"/>
            <a:ext cx="2264603" cy="3261046"/>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endParaRPr lang="en-US" dirty="0"/>
          </a:p>
        </p:txBody>
      </p:sp>
    </p:spTree>
    <p:extLst>
      <p:ext uri="{BB962C8B-B14F-4D97-AF65-F5344CB8AC3E}">
        <p14:creationId xmlns:p14="http://schemas.microsoft.com/office/powerpoint/2010/main" val="222751357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8" name="Shape 44">
            <a:extLst>
              <a:ext uri="{FF2B5EF4-FFF2-40B4-BE49-F238E27FC236}">
                <a16:creationId xmlns:a16="http://schemas.microsoft.com/office/drawing/2014/main" id="{7B54D646-86E9-1540-B586-6CD84B544AAD}"/>
              </a:ext>
            </a:extLst>
          </p:cNvPr>
          <p:cNvSpPr/>
          <p:nvPr userDrawn="1"/>
        </p:nvSpPr>
        <p:spPr>
          <a:xfrm>
            <a:off x="-1028" y="0"/>
            <a:ext cx="5853852" cy="7559674"/>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0" indent="0">
              <a:spcBef>
                <a:spcPts val="600"/>
              </a:spcBef>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About us</a:t>
            </a:r>
          </a:p>
        </p:txBody>
      </p:sp>
      <p:sp>
        <p:nvSpPr>
          <p:cNvPr id="9" name="Rectangle 8">
            <a:extLst>
              <a:ext uri="{FF2B5EF4-FFF2-40B4-BE49-F238E27FC236}">
                <a16:creationId xmlns:a16="http://schemas.microsoft.com/office/drawing/2014/main" id="{3ED368D3-6E59-0448-915D-BB2480AC04E0}"/>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0" name="Graphic 9">
            <a:extLst>
              <a:ext uri="{FF2B5EF4-FFF2-40B4-BE49-F238E27FC236}">
                <a16:creationId xmlns:a16="http://schemas.microsoft.com/office/drawing/2014/main" id="{1F088505-7684-E04B-A380-4B7ADE4100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67" name="Rectangle 66">
            <a:extLst>
              <a:ext uri="{FF2B5EF4-FFF2-40B4-BE49-F238E27FC236}">
                <a16:creationId xmlns:a16="http://schemas.microsoft.com/office/drawing/2014/main" id="{D1B7F025-E21E-7F48-A81A-8593B2229A63}"/>
              </a:ext>
            </a:extLst>
          </p:cNvPr>
          <p:cNvSpPr/>
          <p:nvPr userDrawn="1"/>
        </p:nvSpPr>
        <p:spPr>
          <a:xfrm>
            <a:off x="-9018" y="2428287"/>
            <a:ext cx="5861842" cy="51313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2" descr="Certified B Corp — Flynner Homes">
            <a:extLst>
              <a:ext uri="{FF2B5EF4-FFF2-40B4-BE49-F238E27FC236}">
                <a16:creationId xmlns:a16="http://schemas.microsoft.com/office/drawing/2014/main" id="{DAEDD626-1100-8A4A-A0F6-50B51482ACB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3840" y="5835891"/>
            <a:ext cx="2577458" cy="1415024"/>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B78F0C72-08FB-0A49-AF69-768A8E15BF1B}"/>
              </a:ext>
            </a:extLst>
          </p:cNvPr>
          <p:cNvSpPr txBox="1"/>
          <p:nvPr userDrawn="1"/>
        </p:nvSpPr>
        <p:spPr>
          <a:xfrm>
            <a:off x="833839" y="4464368"/>
            <a:ext cx="2271971" cy="917513"/>
          </a:xfrm>
          <a:prstGeom prst="rect">
            <a:avLst/>
          </a:prstGeom>
          <a:noFill/>
          <a:ln>
            <a:solidFill>
              <a:schemeClr val="tx1"/>
            </a:solidFill>
          </a:ln>
        </p:spPr>
        <p:txBody>
          <a:bodyPr wrap="square" lIns="90000" tIns="180000" bIns="180000" rtlCol="0">
            <a:noAutofit/>
          </a:bodyPr>
          <a:lstStyle/>
          <a:p>
            <a:pPr algn="ctr"/>
            <a:r>
              <a:rPr lang="en-US" sz="2000" baseline="0" dirty="0">
                <a:latin typeface="Gotham Medium" panose="02000604030000020004" pitchFamily="2" charset="0"/>
              </a:rPr>
              <a:t>Collaborative Intelligence</a:t>
            </a:r>
          </a:p>
        </p:txBody>
      </p:sp>
      <p:sp>
        <p:nvSpPr>
          <p:cNvPr id="112" name="Rectangle 111">
            <a:extLst>
              <a:ext uri="{FF2B5EF4-FFF2-40B4-BE49-F238E27FC236}">
                <a16:creationId xmlns:a16="http://schemas.microsoft.com/office/drawing/2014/main" id="{5FBBFB57-6796-BC4D-82FF-4AAB2FF628F0}"/>
              </a:ext>
            </a:extLst>
          </p:cNvPr>
          <p:cNvSpPr/>
          <p:nvPr userDrawn="1"/>
        </p:nvSpPr>
        <p:spPr>
          <a:xfrm>
            <a:off x="3766980" y="3182998"/>
            <a:ext cx="1651452" cy="553998"/>
          </a:xfrm>
          <a:prstGeom prst="rect">
            <a:avLst/>
          </a:prstGeom>
        </p:spPr>
        <p:txBody>
          <a:bodyPr wrap="square">
            <a:spAutoFit/>
          </a:bodyPr>
          <a:lstStyle/>
          <a:p>
            <a:r>
              <a:rPr lang="en-GB" sz="1000" dirty="0">
                <a:latin typeface="Arial Nova" panose="020B0504020202020204" pitchFamily="34" charset="0"/>
              </a:rPr>
              <a:t>Learn more about </a:t>
            </a:r>
            <a:br>
              <a:rPr lang="en-GB" sz="1000" dirty="0">
                <a:latin typeface="Arial Nova" panose="020B0504020202020204" pitchFamily="34" charset="0"/>
              </a:rPr>
            </a:br>
            <a:r>
              <a:rPr lang="en-GB" sz="1000" b="1" dirty="0">
                <a:latin typeface="Arial Nova" panose="020B0504020202020204" pitchFamily="34" charset="0"/>
              </a:rPr>
              <a:t>Space Doctors</a:t>
            </a:r>
          </a:p>
          <a:p>
            <a:r>
              <a:rPr lang="en-GB" sz="1000" dirty="0">
                <a:latin typeface="Arial Nova" panose="020B0504020202020204" pitchFamily="34" charset="0"/>
                <a:hlinkClick r:id="rId5"/>
              </a:rPr>
              <a:t>Click here</a:t>
            </a:r>
            <a:endParaRPr lang="en-GB" sz="1000" dirty="0">
              <a:latin typeface="Arial Nova" panose="020B0504020202020204" pitchFamily="34" charset="0"/>
            </a:endParaRPr>
          </a:p>
        </p:txBody>
      </p:sp>
      <p:sp>
        <p:nvSpPr>
          <p:cNvPr id="113" name="Rectangle 112">
            <a:extLst>
              <a:ext uri="{FF2B5EF4-FFF2-40B4-BE49-F238E27FC236}">
                <a16:creationId xmlns:a16="http://schemas.microsoft.com/office/drawing/2014/main" id="{9BCA1030-BE13-434D-BABD-9FC39405607C}"/>
              </a:ext>
            </a:extLst>
          </p:cNvPr>
          <p:cNvSpPr/>
          <p:nvPr userDrawn="1"/>
        </p:nvSpPr>
        <p:spPr>
          <a:xfrm>
            <a:off x="3760756" y="4441075"/>
            <a:ext cx="1651452" cy="861774"/>
          </a:xfrm>
          <a:prstGeom prst="rect">
            <a:avLst/>
          </a:prstGeom>
        </p:spPr>
        <p:txBody>
          <a:bodyPr wrap="square">
            <a:spAutoFit/>
          </a:bodyPr>
          <a:lstStyle/>
          <a:p>
            <a:r>
              <a:rPr lang="en-GB" sz="1000" dirty="0">
                <a:latin typeface="Arial Nova" panose="020B0504020202020204" pitchFamily="34" charset="0"/>
              </a:rPr>
              <a:t>Discover </a:t>
            </a:r>
            <a:r>
              <a:rPr lang="en-GB" sz="1000" b="1" dirty="0">
                <a:latin typeface="Arial Nova" panose="020B0504020202020204" pitchFamily="34" charset="0"/>
              </a:rPr>
              <a:t>Collaborative Intelligence</a:t>
            </a:r>
            <a:r>
              <a:rPr lang="en-GB" sz="1000" dirty="0">
                <a:latin typeface="Arial Nova" panose="020B0504020202020204" pitchFamily="34" charset="0"/>
              </a:rPr>
              <a:t>: our unique fusion of cultural insight and AI</a:t>
            </a:r>
          </a:p>
          <a:p>
            <a:r>
              <a:rPr lang="en-GB" sz="1000" dirty="0">
                <a:latin typeface="Arial Nova" panose="020B0504020202020204" pitchFamily="34" charset="0"/>
                <a:hlinkClick r:id="rId6"/>
              </a:rPr>
              <a:t>Click here</a:t>
            </a:r>
            <a:endParaRPr lang="en-GB" sz="1000" dirty="0">
              <a:latin typeface="Arial Nova" panose="020B0504020202020204" pitchFamily="34" charset="0"/>
            </a:endParaRPr>
          </a:p>
        </p:txBody>
      </p:sp>
      <p:sp>
        <p:nvSpPr>
          <p:cNvPr id="114" name="Rectangle 113">
            <a:extLst>
              <a:ext uri="{FF2B5EF4-FFF2-40B4-BE49-F238E27FC236}">
                <a16:creationId xmlns:a16="http://schemas.microsoft.com/office/drawing/2014/main" id="{4A08A43E-C7EF-274F-BF87-AA18F0F16214}"/>
              </a:ext>
            </a:extLst>
          </p:cNvPr>
          <p:cNvSpPr/>
          <p:nvPr userDrawn="1"/>
        </p:nvSpPr>
        <p:spPr>
          <a:xfrm>
            <a:off x="3760757" y="6312570"/>
            <a:ext cx="1657675" cy="707886"/>
          </a:xfrm>
          <a:prstGeom prst="rect">
            <a:avLst/>
          </a:prstGeom>
        </p:spPr>
        <p:txBody>
          <a:bodyPr wrap="square">
            <a:spAutoFit/>
          </a:bodyPr>
          <a:lstStyle/>
          <a:p>
            <a:r>
              <a:rPr lang="en-GB" sz="1000" dirty="0">
                <a:latin typeface="Arial Nova" panose="020B0504020202020204" pitchFamily="34" charset="0"/>
              </a:rPr>
              <a:t>Learn more about </a:t>
            </a:r>
            <a:br>
              <a:rPr lang="en-GB" sz="1000" dirty="0">
                <a:latin typeface="Arial Nova" panose="020B0504020202020204" pitchFamily="34" charset="0"/>
              </a:rPr>
            </a:br>
            <a:r>
              <a:rPr lang="en-GB" sz="1000" dirty="0">
                <a:latin typeface="Arial Nova" panose="020B0504020202020204" pitchFamily="34" charset="0"/>
              </a:rPr>
              <a:t>Space Doctors as a </a:t>
            </a:r>
            <a:br>
              <a:rPr lang="en-GB" sz="1000" dirty="0">
                <a:latin typeface="Arial Nova" panose="020B0504020202020204" pitchFamily="34" charset="0"/>
              </a:rPr>
            </a:br>
            <a:r>
              <a:rPr lang="en-GB" sz="1000" b="1" dirty="0">
                <a:latin typeface="Arial Nova" panose="020B0504020202020204" pitchFamily="34" charset="0"/>
              </a:rPr>
              <a:t>B Corporation</a:t>
            </a:r>
          </a:p>
          <a:p>
            <a:r>
              <a:rPr lang="en-GB" sz="1000" dirty="0">
                <a:latin typeface="Arial Nova" panose="020B0504020202020204" pitchFamily="34" charset="0"/>
                <a:hlinkClick r:id="rId7"/>
              </a:rPr>
              <a:t>Click here</a:t>
            </a:r>
            <a:endParaRPr lang="en-GB" sz="1000" dirty="0">
              <a:latin typeface="Arial Nova" panose="020B0504020202020204" pitchFamily="34" charset="0"/>
            </a:endParaRPr>
          </a:p>
        </p:txBody>
      </p:sp>
      <p:sp>
        <p:nvSpPr>
          <p:cNvPr id="5" name="Picture Placeholder 4">
            <a:extLst>
              <a:ext uri="{FF2B5EF4-FFF2-40B4-BE49-F238E27FC236}">
                <a16:creationId xmlns:a16="http://schemas.microsoft.com/office/drawing/2014/main" id="{CF4BAF67-51D5-0949-B668-FB7D44B9BA36}"/>
              </a:ext>
            </a:extLst>
          </p:cNvPr>
          <p:cNvSpPr>
            <a:spLocks noGrp="1"/>
          </p:cNvSpPr>
          <p:nvPr>
            <p:ph type="pic" sz="quarter" idx="13" hasCustomPrompt="1"/>
          </p:nvPr>
        </p:nvSpPr>
        <p:spPr>
          <a:xfrm>
            <a:off x="5853113" y="0"/>
            <a:ext cx="7585075" cy="7559675"/>
          </a:xfrm>
          <a:prstGeom prst="rect">
            <a:avLst/>
          </a:prstGeom>
        </p:spPr>
        <p:txBody>
          <a:bodyPr anchor="ctr"/>
          <a:lstStyle>
            <a:lvl1pPr marL="0" indent="0" algn="ctr">
              <a:buNone/>
              <a:defRPr/>
            </a:lvl1pPr>
          </a:lstStyle>
          <a:p>
            <a:r>
              <a:rPr lang="en-US" dirty="0"/>
              <a:t>IMG</a:t>
            </a:r>
          </a:p>
        </p:txBody>
      </p:sp>
      <p:pic>
        <p:nvPicPr>
          <p:cNvPr id="56" name="Picture 55">
            <a:extLst>
              <a:ext uri="{FF2B5EF4-FFF2-40B4-BE49-F238E27FC236}">
                <a16:creationId xmlns:a16="http://schemas.microsoft.com/office/drawing/2014/main" id="{8B5BCA1E-4D40-E149-8228-45241AEC4CC8}"/>
              </a:ext>
            </a:extLst>
          </p:cNvPr>
          <p:cNvPicPr>
            <a:picLocks noChangeAspect="1"/>
          </p:cNvPicPr>
          <p:nvPr userDrawn="1"/>
        </p:nvPicPr>
        <p:blipFill>
          <a:blip r:embed="rId8"/>
          <a:stretch>
            <a:fillRect/>
          </a:stretch>
        </p:blipFill>
        <p:spPr>
          <a:xfrm>
            <a:off x="830082" y="3114728"/>
            <a:ext cx="2023725" cy="640419"/>
          </a:xfrm>
          <a:prstGeom prst="rect">
            <a:avLst/>
          </a:prstGeom>
        </p:spPr>
      </p:pic>
    </p:spTree>
    <p:extLst>
      <p:ext uri="{BB962C8B-B14F-4D97-AF65-F5344CB8AC3E}">
        <p14:creationId xmlns:p14="http://schemas.microsoft.com/office/powerpoint/2010/main" val="42117951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About us (IMG 1)">
    <p:spTree>
      <p:nvGrpSpPr>
        <p:cNvPr id="1" name=""/>
        <p:cNvGrpSpPr/>
        <p:nvPr/>
      </p:nvGrpSpPr>
      <p:grpSpPr>
        <a:xfrm>
          <a:off x="0" y="0"/>
          <a:ext cx="0" cy="0"/>
          <a:chOff x="0" y="0"/>
          <a:chExt cx="0" cy="0"/>
        </a:xfrm>
      </p:grpSpPr>
      <p:sp>
        <p:nvSpPr>
          <p:cNvPr id="18" name="Shape 44">
            <a:extLst>
              <a:ext uri="{FF2B5EF4-FFF2-40B4-BE49-F238E27FC236}">
                <a16:creationId xmlns:a16="http://schemas.microsoft.com/office/drawing/2014/main" id="{7B54D646-86E9-1540-B586-6CD84B544AAD}"/>
              </a:ext>
            </a:extLst>
          </p:cNvPr>
          <p:cNvSpPr/>
          <p:nvPr userDrawn="1"/>
        </p:nvSpPr>
        <p:spPr>
          <a:xfrm>
            <a:off x="-1028" y="0"/>
            <a:ext cx="5853852" cy="7559674"/>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0" indent="0">
              <a:spcBef>
                <a:spcPts val="600"/>
              </a:spcBef>
              <a:buNone/>
              <a:tabLst/>
              <a:defRPr sz="2204"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0" indent="0">
              <a:spcBef>
                <a:spcPts val="600"/>
              </a:spcBef>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About us</a:t>
            </a:r>
          </a:p>
        </p:txBody>
      </p:sp>
      <p:sp>
        <p:nvSpPr>
          <p:cNvPr id="9" name="Rectangle 8">
            <a:extLst>
              <a:ext uri="{FF2B5EF4-FFF2-40B4-BE49-F238E27FC236}">
                <a16:creationId xmlns:a16="http://schemas.microsoft.com/office/drawing/2014/main" id="{3ED368D3-6E59-0448-915D-BB2480AC04E0}"/>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0" name="Graphic 9">
            <a:extLst>
              <a:ext uri="{FF2B5EF4-FFF2-40B4-BE49-F238E27FC236}">
                <a16:creationId xmlns:a16="http://schemas.microsoft.com/office/drawing/2014/main" id="{1F088505-7684-E04B-A380-4B7ADE4100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67" name="Rectangle 66">
            <a:extLst>
              <a:ext uri="{FF2B5EF4-FFF2-40B4-BE49-F238E27FC236}">
                <a16:creationId xmlns:a16="http://schemas.microsoft.com/office/drawing/2014/main" id="{D1B7F025-E21E-7F48-A81A-8593B2229A63}"/>
              </a:ext>
            </a:extLst>
          </p:cNvPr>
          <p:cNvSpPr/>
          <p:nvPr userDrawn="1"/>
        </p:nvSpPr>
        <p:spPr>
          <a:xfrm>
            <a:off x="-9018" y="2428287"/>
            <a:ext cx="5861842" cy="51313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2" descr="Certified B Corp — Flynner Homes">
            <a:extLst>
              <a:ext uri="{FF2B5EF4-FFF2-40B4-BE49-F238E27FC236}">
                <a16:creationId xmlns:a16="http://schemas.microsoft.com/office/drawing/2014/main" id="{DAEDD626-1100-8A4A-A0F6-50B51482ACB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3840" y="5835891"/>
            <a:ext cx="2577458" cy="1415024"/>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B78F0C72-08FB-0A49-AF69-768A8E15BF1B}"/>
              </a:ext>
            </a:extLst>
          </p:cNvPr>
          <p:cNvSpPr txBox="1"/>
          <p:nvPr userDrawn="1"/>
        </p:nvSpPr>
        <p:spPr>
          <a:xfrm>
            <a:off x="833839" y="4464368"/>
            <a:ext cx="2271971" cy="917513"/>
          </a:xfrm>
          <a:prstGeom prst="rect">
            <a:avLst/>
          </a:prstGeom>
          <a:noFill/>
          <a:ln>
            <a:solidFill>
              <a:schemeClr val="tx1"/>
            </a:solidFill>
          </a:ln>
        </p:spPr>
        <p:txBody>
          <a:bodyPr wrap="square" lIns="90000" tIns="180000" bIns="180000" rtlCol="0">
            <a:noAutofit/>
          </a:bodyPr>
          <a:lstStyle/>
          <a:p>
            <a:pPr algn="ctr"/>
            <a:r>
              <a:rPr lang="en-US" sz="2000" baseline="0" dirty="0">
                <a:latin typeface="Gotham Medium" panose="02000604030000020004" pitchFamily="2" charset="0"/>
              </a:rPr>
              <a:t>Collaborative Intelligence</a:t>
            </a:r>
          </a:p>
        </p:txBody>
      </p:sp>
      <p:sp>
        <p:nvSpPr>
          <p:cNvPr id="112" name="Rectangle 111">
            <a:extLst>
              <a:ext uri="{FF2B5EF4-FFF2-40B4-BE49-F238E27FC236}">
                <a16:creationId xmlns:a16="http://schemas.microsoft.com/office/drawing/2014/main" id="{5FBBFB57-6796-BC4D-82FF-4AAB2FF628F0}"/>
              </a:ext>
            </a:extLst>
          </p:cNvPr>
          <p:cNvSpPr/>
          <p:nvPr userDrawn="1"/>
        </p:nvSpPr>
        <p:spPr>
          <a:xfrm>
            <a:off x="3766980" y="3182998"/>
            <a:ext cx="1651452" cy="553998"/>
          </a:xfrm>
          <a:prstGeom prst="rect">
            <a:avLst/>
          </a:prstGeom>
        </p:spPr>
        <p:txBody>
          <a:bodyPr wrap="square">
            <a:spAutoFit/>
          </a:bodyPr>
          <a:lstStyle/>
          <a:p>
            <a:r>
              <a:rPr lang="en-GB" sz="1000" dirty="0">
                <a:latin typeface="Arial Nova" panose="020B0504020202020204" pitchFamily="34" charset="0"/>
              </a:rPr>
              <a:t>Learn more about </a:t>
            </a:r>
            <a:br>
              <a:rPr lang="en-GB" sz="1000" dirty="0">
                <a:latin typeface="Arial Nova" panose="020B0504020202020204" pitchFamily="34" charset="0"/>
              </a:rPr>
            </a:br>
            <a:r>
              <a:rPr lang="en-GB" sz="1000" b="1" dirty="0">
                <a:latin typeface="Arial Nova" panose="020B0504020202020204" pitchFamily="34" charset="0"/>
              </a:rPr>
              <a:t>Space Doctors</a:t>
            </a:r>
          </a:p>
          <a:p>
            <a:r>
              <a:rPr lang="en-GB" sz="1000" dirty="0">
                <a:latin typeface="Arial Nova" panose="020B0504020202020204" pitchFamily="34" charset="0"/>
                <a:hlinkClick r:id="rId5"/>
              </a:rPr>
              <a:t>Click here</a:t>
            </a:r>
            <a:endParaRPr lang="en-GB" sz="1000" dirty="0">
              <a:latin typeface="Arial Nova" panose="020B0504020202020204" pitchFamily="34" charset="0"/>
            </a:endParaRPr>
          </a:p>
        </p:txBody>
      </p:sp>
      <p:sp>
        <p:nvSpPr>
          <p:cNvPr id="113" name="Rectangle 112">
            <a:extLst>
              <a:ext uri="{FF2B5EF4-FFF2-40B4-BE49-F238E27FC236}">
                <a16:creationId xmlns:a16="http://schemas.microsoft.com/office/drawing/2014/main" id="{9BCA1030-BE13-434D-BABD-9FC39405607C}"/>
              </a:ext>
            </a:extLst>
          </p:cNvPr>
          <p:cNvSpPr/>
          <p:nvPr userDrawn="1"/>
        </p:nvSpPr>
        <p:spPr>
          <a:xfrm>
            <a:off x="3760756" y="4441075"/>
            <a:ext cx="1651452" cy="861774"/>
          </a:xfrm>
          <a:prstGeom prst="rect">
            <a:avLst/>
          </a:prstGeom>
        </p:spPr>
        <p:txBody>
          <a:bodyPr wrap="square">
            <a:spAutoFit/>
          </a:bodyPr>
          <a:lstStyle/>
          <a:p>
            <a:r>
              <a:rPr lang="en-GB" sz="1000" dirty="0">
                <a:latin typeface="Arial Nova" panose="020B0504020202020204" pitchFamily="34" charset="0"/>
              </a:rPr>
              <a:t>Discover </a:t>
            </a:r>
            <a:r>
              <a:rPr lang="en-GB" sz="1000" b="1" dirty="0">
                <a:latin typeface="Arial Nova" panose="020B0504020202020204" pitchFamily="34" charset="0"/>
              </a:rPr>
              <a:t>Collaborative Intelligence</a:t>
            </a:r>
            <a:r>
              <a:rPr lang="en-GB" sz="1000" dirty="0">
                <a:latin typeface="Arial Nova" panose="020B0504020202020204" pitchFamily="34" charset="0"/>
              </a:rPr>
              <a:t>: our unique fusion of cultural insight and AI</a:t>
            </a:r>
          </a:p>
          <a:p>
            <a:r>
              <a:rPr lang="en-GB" sz="1000" dirty="0">
                <a:latin typeface="Arial Nova" panose="020B0504020202020204" pitchFamily="34" charset="0"/>
                <a:hlinkClick r:id="rId6"/>
              </a:rPr>
              <a:t>Click here</a:t>
            </a:r>
            <a:endParaRPr lang="en-GB" sz="1000" dirty="0">
              <a:latin typeface="Arial Nova" panose="020B0504020202020204" pitchFamily="34" charset="0"/>
            </a:endParaRPr>
          </a:p>
        </p:txBody>
      </p:sp>
      <p:sp>
        <p:nvSpPr>
          <p:cNvPr id="114" name="Rectangle 113">
            <a:extLst>
              <a:ext uri="{FF2B5EF4-FFF2-40B4-BE49-F238E27FC236}">
                <a16:creationId xmlns:a16="http://schemas.microsoft.com/office/drawing/2014/main" id="{4A08A43E-C7EF-274F-BF87-AA18F0F16214}"/>
              </a:ext>
            </a:extLst>
          </p:cNvPr>
          <p:cNvSpPr/>
          <p:nvPr userDrawn="1"/>
        </p:nvSpPr>
        <p:spPr>
          <a:xfrm>
            <a:off x="3760757" y="6312570"/>
            <a:ext cx="1657675" cy="707886"/>
          </a:xfrm>
          <a:prstGeom prst="rect">
            <a:avLst/>
          </a:prstGeom>
        </p:spPr>
        <p:txBody>
          <a:bodyPr wrap="square">
            <a:spAutoFit/>
          </a:bodyPr>
          <a:lstStyle/>
          <a:p>
            <a:r>
              <a:rPr lang="en-GB" sz="1000" dirty="0">
                <a:latin typeface="Arial Nova" panose="020B0504020202020204" pitchFamily="34" charset="0"/>
              </a:rPr>
              <a:t>Learn more about </a:t>
            </a:r>
            <a:br>
              <a:rPr lang="en-GB" sz="1000" dirty="0">
                <a:latin typeface="Arial Nova" panose="020B0504020202020204" pitchFamily="34" charset="0"/>
              </a:rPr>
            </a:br>
            <a:r>
              <a:rPr lang="en-GB" sz="1000" dirty="0">
                <a:latin typeface="Arial Nova" panose="020B0504020202020204" pitchFamily="34" charset="0"/>
              </a:rPr>
              <a:t>Space Doctors as a </a:t>
            </a:r>
            <a:br>
              <a:rPr lang="en-GB" sz="1000" dirty="0">
                <a:latin typeface="Arial Nova" panose="020B0504020202020204" pitchFamily="34" charset="0"/>
              </a:rPr>
            </a:br>
            <a:r>
              <a:rPr lang="en-GB" sz="1000" b="1" dirty="0">
                <a:latin typeface="Arial Nova" panose="020B0504020202020204" pitchFamily="34" charset="0"/>
              </a:rPr>
              <a:t>B Corporation</a:t>
            </a:r>
          </a:p>
          <a:p>
            <a:r>
              <a:rPr lang="en-GB" sz="1000" dirty="0">
                <a:latin typeface="Arial Nova" panose="020B0504020202020204" pitchFamily="34" charset="0"/>
                <a:hlinkClick r:id="rId7"/>
              </a:rPr>
              <a:t>Click here</a:t>
            </a:r>
            <a:endParaRPr lang="en-GB" sz="1000" dirty="0">
              <a:latin typeface="Arial Nova" panose="020B0504020202020204" pitchFamily="34" charset="0"/>
            </a:endParaRPr>
          </a:p>
        </p:txBody>
      </p:sp>
      <p:pic>
        <p:nvPicPr>
          <p:cNvPr id="3" name="Picture 2">
            <a:extLst>
              <a:ext uri="{FF2B5EF4-FFF2-40B4-BE49-F238E27FC236}">
                <a16:creationId xmlns:a16="http://schemas.microsoft.com/office/drawing/2014/main" id="{90588F6F-5BF9-4B49-8731-DD8513C9073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5859788" y="0"/>
            <a:ext cx="7578399" cy="7559675"/>
          </a:xfrm>
          <a:prstGeom prst="rect">
            <a:avLst/>
          </a:prstGeom>
        </p:spPr>
      </p:pic>
      <p:pic>
        <p:nvPicPr>
          <p:cNvPr id="56" name="Picture 55">
            <a:extLst>
              <a:ext uri="{FF2B5EF4-FFF2-40B4-BE49-F238E27FC236}">
                <a16:creationId xmlns:a16="http://schemas.microsoft.com/office/drawing/2014/main" id="{4972E58C-57A1-5845-A336-A5A6163D8869}"/>
              </a:ext>
            </a:extLst>
          </p:cNvPr>
          <p:cNvPicPr>
            <a:picLocks noChangeAspect="1"/>
          </p:cNvPicPr>
          <p:nvPr userDrawn="1"/>
        </p:nvPicPr>
        <p:blipFill>
          <a:blip r:embed="rId9"/>
          <a:stretch>
            <a:fillRect/>
          </a:stretch>
        </p:blipFill>
        <p:spPr>
          <a:xfrm>
            <a:off x="830082" y="3114728"/>
            <a:ext cx="2023725" cy="640419"/>
          </a:xfrm>
          <a:prstGeom prst="rect">
            <a:avLst/>
          </a:prstGeom>
        </p:spPr>
      </p:pic>
    </p:spTree>
    <p:extLst>
      <p:ext uri="{BB962C8B-B14F-4D97-AF65-F5344CB8AC3E}">
        <p14:creationId xmlns:p14="http://schemas.microsoft.com/office/powerpoint/2010/main" val="414247727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2_Text / 1 column / Image">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088870"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4088871" cy="433339"/>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3" y="2567705"/>
            <a:ext cx="4089664"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a:p>
            <a:pPr lvl="0"/>
            <a:endParaRPr lang="en-GB" dirty="0"/>
          </a:p>
        </p:txBody>
      </p:sp>
      <p:sp>
        <p:nvSpPr>
          <p:cNvPr id="10" name="Rectangle 9">
            <a:extLst>
              <a:ext uri="{FF2B5EF4-FFF2-40B4-BE49-F238E27FC236}">
                <a16:creationId xmlns:a16="http://schemas.microsoft.com/office/drawing/2014/main" id="{942D63EC-D7F6-D344-9F0E-7AC2CDBB0478}"/>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27CB309E-5CCB-BA4B-AB69-9C3C91BB61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9" name="Rectangle 8">
            <a:extLst>
              <a:ext uri="{FF2B5EF4-FFF2-40B4-BE49-F238E27FC236}">
                <a16:creationId xmlns:a16="http://schemas.microsoft.com/office/drawing/2014/main" id="{A2F2C95E-3BCF-944D-97F1-1975779B2ECA}"/>
              </a:ext>
            </a:extLst>
          </p:cNvPr>
          <p:cNvSpPr/>
          <p:nvPr userDrawn="1"/>
        </p:nvSpPr>
        <p:spPr>
          <a:xfrm>
            <a:off x="6549556" y="1326419"/>
            <a:ext cx="5412567" cy="5270579"/>
          </a:xfrm>
          <a:prstGeom prst="rect">
            <a:avLst/>
          </a:prstGeom>
          <a:ln w="76200">
            <a:solidFill>
              <a:schemeClr val="tx1"/>
            </a:solid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2" name="Rectangle 11">
            <a:extLst>
              <a:ext uri="{FF2B5EF4-FFF2-40B4-BE49-F238E27FC236}">
                <a16:creationId xmlns:a16="http://schemas.microsoft.com/office/drawing/2014/main" id="{B56B4497-6AFB-6A4D-BD86-5B9C6C73A454}"/>
              </a:ext>
            </a:extLst>
          </p:cNvPr>
          <p:cNvSpPr/>
          <p:nvPr userDrawn="1"/>
        </p:nvSpPr>
        <p:spPr>
          <a:xfrm>
            <a:off x="5544849" y="1543064"/>
            <a:ext cx="1931031" cy="1931031"/>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3" name="Rectangle 12">
            <a:extLst>
              <a:ext uri="{FF2B5EF4-FFF2-40B4-BE49-F238E27FC236}">
                <a16:creationId xmlns:a16="http://schemas.microsoft.com/office/drawing/2014/main" id="{19E93E9F-7B2A-DC4E-9853-DDFCC9054923}"/>
              </a:ext>
            </a:extLst>
          </p:cNvPr>
          <p:cNvSpPr/>
          <p:nvPr userDrawn="1"/>
        </p:nvSpPr>
        <p:spPr>
          <a:xfrm>
            <a:off x="5537207" y="4070031"/>
            <a:ext cx="1931031" cy="1931031"/>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5" name="Rectangle 14">
            <a:extLst>
              <a:ext uri="{FF2B5EF4-FFF2-40B4-BE49-F238E27FC236}">
                <a16:creationId xmlns:a16="http://schemas.microsoft.com/office/drawing/2014/main" id="{4C4FB8B7-AEFE-EB45-94AE-85DCB132CBD6}"/>
              </a:ext>
            </a:extLst>
          </p:cNvPr>
          <p:cNvSpPr/>
          <p:nvPr userDrawn="1"/>
        </p:nvSpPr>
        <p:spPr>
          <a:xfrm>
            <a:off x="10996605" y="1545904"/>
            <a:ext cx="1931031" cy="1931031"/>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6" name="Rectangle 15">
            <a:extLst>
              <a:ext uri="{FF2B5EF4-FFF2-40B4-BE49-F238E27FC236}">
                <a16:creationId xmlns:a16="http://schemas.microsoft.com/office/drawing/2014/main" id="{4F79FC24-BCEE-134C-ABCB-8786EDEFBC9D}"/>
              </a:ext>
            </a:extLst>
          </p:cNvPr>
          <p:cNvSpPr/>
          <p:nvPr userDrawn="1"/>
        </p:nvSpPr>
        <p:spPr>
          <a:xfrm>
            <a:off x="10996604" y="4070031"/>
            <a:ext cx="1931031" cy="1931031"/>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7" name="Rectangle 16">
            <a:extLst>
              <a:ext uri="{FF2B5EF4-FFF2-40B4-BE49-F238E27FC236}">
                <a16:creationId xmlns:a16="http://schemas.microsoft.com/office/drawing/2014/main" id="{E427C9FE-A993-8F4D-B4F3-FC0332C0A1BD}"/>
              </a:ext>
            </a:extLst>
          </p:cNvPr>
          <p:cNvSpPr/>
          <p:nvPr userDrawn="1"/>
        </p:nvSpPr>
        <p:spPr>
          <a:xfrm>
            <a:off x="8213177" y="450728"/>
            <a:ext cx="1931031" cy="1931031"/>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8" name="Rectangle 17">
            <a:extLst>
              <a:ext uri="{FF2B5EF4-FFF2-40B4-BE49-F238E27FC236}">
                <a16:creationId xmlns:a16="http://schemas.microsoft.com/office/drawing/2014/main" id="{884CF920-F1F6-A548-AF06-DD5FF5250105}"/>
              </a:ext>
            </a:extLst>
          </p:cNvPr>
          <p:cNvSpPr/>
          <p:nvPr userDrawn="1"/>
        </p:nvSpPr>
        <p:spPr>
          <a:xfrm>
            <a:off x="8290323" y="5399445"/>
            <a:ext cx="1931031" cy="1931031"/>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19" name="Rectangle 18">
            <a:extLst>
              <a:ext uri="{FF2B5EF4-FFF2-40B4-BE49-F238E27FC236}">
                <a16:creationId xmlns:a16="http://schemas.microsoft.com/office/drawing/2014/main" id="{B632ACF1-7269-C544-8CCB-7937ED1E90FC}"/>
              </a:ext>
            </a:extLst>
          </p:cNvPr>
          <p:cNvSpPr/>
          <p:nvPr userDrawn="1"/>
        </p:nvSpPr>
        <p:spPr>
          <a:xfrm>
            <a:off x="5286362" y="1277048"/>
            <a:ext cx="1931031" cy="1931031"/>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20" name="Rectangle 19">
            <a:extLst>
              <a:ext uri="{FF2B5EF4-FFF2-40B4-BE49-F238E27FC236}">
                <a16:creationId xmlns:a16="http://schemas.microsoft.com/office/drawing/2014/main" id="{D3D35858-C67D-2B4A-9284-83C42A52DAE6}"/>
              </a:ext>
            </a:extLst>
          </p:cNvPr>
          <p:cNvSpPr/>
          <p:nvPr userDrawn="1"/>
        </p:nvSpPr>
        <p:spPr>
          <a:xfrm>
            <a:off x="5278720" y="3804015"/>
            <a:ext cx="1931031" cy="1931031"/>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21" name="Rectangle 20">
            <a:extLst>
              <a:ext uri="{FF2B5EF4-FFF2-40B4-BE49-F238E27FC236}">
                <a16:creationId xmlns:a16="http://schemas.microsoft.com/office/drawing/2014/main" id="{E76941C7-F24D-F64C-9E5E-1ADBED09AD71}"/>
              </a:ext>
            </a:extLst>
          </p:cNvPr>
          <p:cNvSpPr/>
          <p:nvPr userDrawn="1"/>
        </p:nvSpPr>
        <p:spPr>
          <a:xfrm>
            <a:off x="10738118" y="1279888"/>
            <a:ext cx="1931031" cy="1931031"/>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25" name="Rectangle 24">
            <a:extLst>
              <a:ext uri="{FF2B5EF4-FFF2-40B4-BE49-F238E27FC236}">
                <a16:creationId xmlns:a16="http://schemas.microsoft.com/office/drawing/2014/main" id="{C703F40E-6ECC-914A-8AA5-DB0703A30AE3}"/>
              </a:ext>
            </a:extLst>
          </p:cNvPr>
          <p:cNvSpPr/>
          <p:nvPr userDrawn="1"/>
        </p:nvSpPr>
        <p:spPr>
          <a:xfrm>
            <a:off x="10738117" y="3804015"/>
            <a:ext cx="1931031" cy="1931031"/>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26" name="Rectangle 25">
            <a:extLst>
              <a:ext uri="{FF2B5EF4-FFF2-40B4-BE49-F238E27FC236}">
                <a16:creationId xmlns:a16="http://schemas.microsoft.com/office/drawing/2014/main" id="{7462757F-8225-7147-A908-40D1D08B85D8}"/>
              </a:ext>
            </a:extLst>
          </p:cNvPr>
          <p:cNvSpPr/>
          <p:nvPr userDrawn="1"/>
        </p:nvSpPr>
        <p:spPr>
          <a:xfrm>
            <a:off x="7954690" y="184712"/>
            <a:ext cx="1931031" cy="1931031"/>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27" name="Rectangle 26">
            <a:extLst>
              <a:ext uri="{FF2B5EF4-FFF2-40B4-BE49-F238E27FC236}">
                <a16:creationId xmlns:a16="http://schemas.microsoft.com/office/drawing/2014/main" id="{FD25B37A-EF0B-0C4E-8D66-47FC4594135D}"/>
              </a:ext>
            </a:extLst>
          </p:cNvPr>
          <p:cNvSpPr/>
          <p:nvPr userDrawn="1"/>
        </p:nvSpPr>
        <p:spPr>
          <a:xfrm>
            <a:off x="8031836" y="5133429"/>
            <a:ext cx="1931031" cy="1931031"/>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00"/>
              </a:spcAft>
            </a:pPr>
            <a:endParaRPr lang="en-GB" sz="1200" dirty="0">
              <a:solidFill>
                <a:srgbClr val="000000"/>
              </a:solidFill>
              <a:ea typeface="Arial" charset="0"/>
              <a:cs typeface="Arial" charset="0"/>
            </a:endParaRPr>
          </a:p>
        </p:txBody>
      </p:sp>
      <p:sp>
        <p:nvSpPr>
          <p:cNvPr id="4" name="Text Placeholder 3">
            <a:extLst>
              <a:ext uri="{FF2B5EF4-FFF2-40B4-BE49-F238E27FC236}">
                <a16:creationId xmlns:a16="http://schemas.microsoft.com/office/drawing/2014/main" id="{8BB2B7FF-D25E-DE4C-BC24-AACC50CA763B}"/>
              </a:ext>
            </a:extLst>
          </p:cNvPr>
          <p:cNvSpPr>
            <a:spLocks noGrp="1"/>
          </p:cNvSpPr>
          <p:nvPr>
            <p:ph type="body" sz="quarter" idx="14" hasCustomPrompt="1"/>
          </p:nvPr>
        </p:nvSpPr>
        <p:spPr>
          <a:xfrm>
            <a:off x="8058654" y="3238424"/>
            <a:ext cx="1880629" cy="1271587"/>
          </a:xfrm>
          <a:prstGeom prst="rect">
            <a:avLst/>
          </a:prstGeom>
        </p:spPr>
        <p:txBody>
          <a:bodyPr anchor="ctr"/>
          <a:lstStyle>
            <a:lvl1pPr marL="0" indent="0" algn="ctr">
              <a:buNone/>
              <a:defRPr sz="2000"/>
            </a:lvl1pPr>
          </a:lstStyle>
          <a:p>
            <a:pPr lvl="0"/>
            <a:r>
              <a:rPr lang="en-GB" dirty="0"/>
              <a:t>Client</a:t>
            </a:r>
            <a:r>
              <a:rPr lang="en-US" dirty="0"/>
              <a:t> / Logo</a:t>
            </a:r>
            <a:endParaRPr lang="en-GB" dirty="0"/>
          </a:p>
        </p:txBody>
      </p:sp>
      <p:sp>
        <p:nvSpPr>
          <p:cNvPr id="35" name="Text Placeholder 3">
            <a:extLst>
              <a:ext uri="{FF2B5EF4-FFF2-40B4-BE49-F238E27FC236}">
                <a16:creationId xmlns:a16="http://schemas.microsoft.com/office/drawing/2014/main" id="{59A5DF23-E149-154B-B14E-74C20BDFC0D0}"/>
              </a:ext>
            </a:extLst>
          </p:cNvPr>
          <p:cNvSpPr>
            <a:spLocks noGrp="1"/>
          </p:cNvSpPr>
          <p:nvPr>
            <p:ph type="body" sz="quarter" idx="15" hasCustomPrompt="1"/>
          </p:nvPr>
        </p:nvSpPr>
        <p:spPr>
          <a:xfrm>
            <a:off x="5468951" y="1494938"/>
            <a:ext cx="1550568" cy="1527473"/>
          </a:xfrm>
          <a:prstGeom prst="rect">
            <a:avLst/>
          </a:prstGeom>
        </p:spPr>
        <p:txBody>
          <a:bodyPr anchor="ctr"/>
          <a:lstStyle>
            <a:lvl1pPr marL="0" indent="0" algn="ctr">
              <a:buNone/>
              <a:defRPr sz="1800" b="1">
                <a:solidFill>
                  <a:schemeClr val="tx1"/>
                </a:solidFill>
                <a:latin typeface="Arial Nova" panose="020B0504020202020204" pitchFamily="34" charset="0"/>
              </a:defRPr>
            </a:lvl1pPr>
          </a:lstStyle>
          <a:p>
            <a:pPr lvl="0"/>
            <a:r>
              <a:rPr lang="en-GB" dirty="0"/>
              <a:t>Text</a:t>
            </a:r>
          </a:p>
        </p:txBody>
      </p:sp>
      <p:sp>
        <p:nvSpPr>
          <p:cNvPr id="37" name="Text Placeholder 3">
            <a:extLst>
              <a:ext uri="{FF2B5EF4-FFF2-40B4-BE49-F238E27FC236}">
                <a16:creationId xmlns:a16="http://schemas.microsoft.com/office/drawing/2014/main" id="{8AD0268E-24EF-5B47-815E-D4BF036FCF52}"/>
              </a:ext>
            </a:extLst>
          </p:cNvPr>
          <p:cNvSpPr>
            <a:spLocks noGrp="1"/>
          </p:cNvSpPr>
          <p:nvPr>
            <p:ph type="body" sz="quarter" idx="16" hasCustomPrompt="1"/>
          </p:nvPr>
        </p:nvSpPr>
        <p:spPr>
          <a:xfrm>
            <a:off x="10923267" y="1494938"/>
            <a:ext cx="1550568" cy="1527473"/>
          </a:xfrm>
          <a:prstGeom prst="rect">
            <a:avLst/>
          </a:prstGeom>
        </p:spPr>
        <p:txBody>
          <a:bodyPr anchor="ctr"/>
          <a:lstStyle>
            <a:lvl1pPr marL="0" indent="0" algn="ctr">
              <a:buNone/>
              <a:defRPr sz="1800" b="1">
                <a:solidFill>
                  <a:schemeClr val="tx1"/>
                </a:solidFill>
                <a:latin typeface="Arial Nova" panose="020B0504020202020204" pitchFamily="34" charset="0"/>
              </a:defRPr>
            </a:lvl1pPr>
          </a:lstStyle>
          <a:p>
            <a:pPr lvl="0"/>
            <a:r>
              <a:rPr lang="en-GB" dirty="0"/>
              <a:t>Text</a:t>
            </a:r>
          </a:p>
        </p:txBody>
      </p:sp>
      <p:sp>
        <p:nvSpPr>
          <p:cNvPr id="38" name="Text Placeholder 3">
            <a:extLst>
              <a:ext uri="{FF2B5EF4-FFF2-40B4-BE49-F238E27FC236}">
                <a16:creationId xmlns:a16="http://schemas.microsoft.com/office/drawing/2014/main" id="{12EF87A7-2416-4D45-9A66-4621F4D32DDC}"/>
              </a:ext>
            </a:extLst>
          </p:cNvPr>
          <p:cNvSpPr>
            <a:spLocks noGrp="1"/>
          </p:cNvSpPr>
          <p:nvPr>
            <p:ph type="body" sz="quarter" idx="17" hasCustomPrompt="1"/>
          </p:nvPr>
        </p:nvSpPr>
        <p:spPr>
          <a:xfrm>
            <a:off x="5468951" y="4029591"/>
            <a:ext cx="1550568" cy="1527473"/>
          </a:xfrm>
          <a:prstGeom prst="rect">
            <a:avLst/>
          </a:prstGeom>
        </p:spPr>
        <p:txBody>
          <a:bodyPr anchor="ctr"/>
          <a:lstStyle>
            <a:lvl1pPr marL="0" indent="0" algn="ctr">
              <a:buNone/>
              <a:defRPr sz="1800" b="1">
                <a:solidFill>
                  <a:schemeClr val="tx1"/>
                </a:solidFill>
                <a:latin typeface="Arial Nova" panose="020B0504020202020204" pitchFamily="34" charset="0"/>
              </a:defRPr>
            </a:lvl1pPr>
          </a:lstStyle>
          <a:p>
            <a:pPr lvl="0"/>
            <a:r>
              <a:rPr lang="en-GB" dirty="0"/>
              <a:t>Text</a:t>
            </a:r>
          </a:p>
        </p:txBody>
      </p:sp>
      <p:sp>
        <p:nvSpPr>
          <p:cNvPr id="39" name="Text Placeholder 3">
            <a:extLst>
              <a:ext uri="{FF2B5EF4-FFF2-40B4-BE49-F238E27FC236}">
                <a16:creationId xmlns:a16="http://schemas.microsoft.com/office/drawing/2014/main" id="{BA2F3DFC-6CBC-4C4A-9D11-7B4D076E3370}"/>
              </a:ext>
            </a:extLst>
          </p:cNvPr>
          <p:cNvSpPr>
            <a:spLocks noGrp="1"/>
          </p:cNvSpPr>
          <p:nvPr>
            <p:ph type="body" sz="quarter" idx="18" hasCustomPrompt="1"/>
          </p:nvPr>
        </p:nvSpPr>
        <p:spPr>
          <a:xfrm>
            <a:off x="10923267" y="4029591"/>
            <a:ext cx="1550568" cy="1527473"/>
          </a:xfrm>
          <a:prstGeom prst="rect">
            <a:avLst/>
          </a:prstGeom>
        </p:spPr>
        <p:txBody>
          <a:bodyPr anchor="ctr"/>
          <a:lstStyle>
            <a:lvl1pPr marL="0" indent="0" algn="ctr">
              <a:buNone/>
              <a:defRPr sz="1800" b="1">
                <a:solidFill>
                  <a:schemeClr val="tx1"/>
                </a:solidFill>
                <a:latin typeface="Arial Nova" panose="020B0504020202020204" pitchFamily="34" charset="0"/>
              </a:defRPr>
            </a:lvl1pPr>
          </a:lstStyle>
          <a:p>
            <a:pPr lvl="0"/>
            <a:r>
              <a:rPr lang="en-GB" dirty="0"/>
              <a:t>Text</a:t>
            </a:r>
          </a:p>
        </p:txBody>
      </p:sp>
      <p:sp>
        <p:nvSpPr>
          <p:cNvPr id="40" name="Text Placeholder 3">
            <a:extLst>
              <a:ext uri="{FF2B5EF4-FFF2-40B4-BE49-F238E27FC236}">
                <a16:creationId xmlns:a16="http://schemas.microsoft.com/office/drawing/2014/main" id="{781B485A-127D-2749-AAC6-817543BDA9C7}"/>
              </a:ext>
            </a:extLst>
          </p:cNvPr>
          <p:cNvSpPr>
            <a:spLocks noGrp="1"/>
          </p:cNvSpPr>
          <p:nvPr>
            <p:ph type="body" sz="quarter" idx="19" hasCustomPrompt="1"/>
          </p:nvPr>
        </p:nvSpPr>
        <p:spPr>
          <a:xfrm>
            <a:off x="8147982" y="388032"/>
            <a:ext cx="1550568" cy="1527473"/>
          </a:xfrm>
          <a:prstGeom prst="rect">
            <a:avLst/>
          </a:prstGeom>
        </p:spPr>
        <p:txBody>
          <a:bodyPr anchor="ctr"/>
          <a:lstStyle>
            <a:lvl1pPr marL="0" indent="0" algn="ctr">
              <a:buNone/>
              <a:defRPr sz="1800" b="1">
                <a:solidFill>
                  <a:schemeClr val="tx1"/>
                </a:solidFill>
                <a:latin typeface="Arial Nova" panose="020B0504020202020204" pitchFamily="34" charset="0"/>
              </a:defRPr>
            </a:lvl1pPr>
          </a:lstStyle>
          <a:p>
            <a:pPr lvl="0"/>
            <a:r>
              <a:rPr lang="en-GB" dirty="0"/>
              <a:t>Text</a:t>
            </a:r>
          </a:p>
        </p:txBody>
      </p:sp>
      <p:sp>
        <p:nvSpPr>
          <p:cNvPr id="41" name="Text Placeholder 3">
            <a:extLst>
              <a:ext uri="{FF2B5EF4-FFF2-40B4-BE49-F238E27FC236}">
                <a16:creationId xmlns:a16="http://schemas.microsoft.com/office/drawing/2014/main" id="{DD9A3BA1-AEE7-F84C-B72D-E5C9C116D503}"/>
              </a:ext>
            </a:extLst>
          </p:cNvPr>
          <p:cNvSpPr>
            <a:spLocks noGrp="1"/>
          </p:cNvSpPr>
          <p:nvPr>
            <p:ph type="body" sz="quarter" idx="20" hasCustomPrompt="1"/>
          </p:nvPr>
        </p:nvSpPr>
        <p:spPr>
          <a:xfrm>
            <a:off x="8225583" y="5381234"/>
            <a:ext cx="1550568" cy="1527473"/>
          </a:xfrm>
          <a:prstGeom prst="rect">
            <a:avLst/>
          </a:prstGeom>
        </p:spPr>
        <p:txBody>
          <a:bodyPr anchor="ctr"/>
          <a:lstStyle>
            <a:lvl1pPr marL="0" indent="0" algn="ctr">
              <a:buNone/>
              <a:defRPr sz="1800" b="1">
                <a:solidFill>
                  <a:schemeClr val="tx1"/>
                </a:solidFill>
                <a:latin typeface="Arial Nova" panose="020B0504020202020204" pitchFamily="34" charset="0"/>
              </a:defRPr>
            </a:lvl1pPr>
          </a:lstStyle>
          <a:p>
            <a:pPr lvl="0"/>
            <a:r>
              <a:rPr lang="en-GB" dirty="0"/>
              <a:t>Text</a:t>
            </a:r>
          </a:p>
        </p:txBody>
      </p:sp>
    </p:spTree>
    <p:extLst>
      <p:ext uri="{BB962C8B-B14F-4D97-AF65-F5344CB8AC3E}">
        <p14:creationId xmlns:p14="http://schemas.microsoft.com/office/powerpoint/2010/main" val="3638848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 4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F620A88-C3B2-A94A-831F-1B55622D827D}"/>
              </a:ext>
            </a:extLst>
          </p:cNvPr>
          <p:cNvSpPr>
            <a:spLocks noGrp="1"/>
          </p:cNvSpPr>
          <p:nvPr>
            <p:ph type="pic" sz="quarter" idx="10"/>
          </p:nvPr>
        </p:nvSpPr>
        <p:spPr>
          <a:xfrm>
            <a:off x="3772952" y="1"/>
            <a:ext cx="9661737" cy="381691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5" name="Rectangle 4">
            <a:extLst>
              <a:ext uri="{FF2B5EF4-FFF2-40B4-BE49-F238E27FC236}">
                <a16:creationId xmlns:a16="http://schemas.microsoft.com/office/drawing/2014/main" id="{B8E6F224-2AF3-C14D-B6CA-71C79A4CEE3F}"/>
              </a:ext>
            </a:extLst>
          </p:cNvPr>
          <p:cNvSpPr/>
          <p:nvPr userDrawn="1"/>
        </p:nvSpPr>
        <p:spPr>
          <a:xfrm>
            <a:off x="0" y="0"/>
            <a:ext cx="3772952" cy="75469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pic>
        <p:nvPicPr>
          <p:cNvPr id="50" name="Graphic 49">
            <a:extLst>
              <a:ext uri="{FF2B5EF4-FFF2-40B4-BE49-F238E27FC236}">
                <a16:creationId xmlns:a16="http://schemas.microsoft.com/office/drawing/2014/main" id="{97AF502E-76FA-344B-BA81-863F5067A76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7630" b="72421"/>
          <a:stretch/>
        </p:blipFill>
        <p:spPr>
          <a:xfrm rot="10800000" flipH="1">
            <a:off x="-342685" y="3816911"/>
            <a:ext cx="7116754" cy="3748002"/>
          </a:xfrm>
          <a:prstGeom prst="rect">
            <a:avLst/>
          </a:prstGeom>
        </p:spPr>
      </p:pic>
      <p:sp>
        <p:nvSpPr>
          <p:cNvPr id="51" name="Shape 44">
            <a:extLst>
              <a:ext uri="{FF2B5EF4-FFF2-40B4-BE49-F238E27FC236}">
                <a16:creationId xmlns:a16="http://schemas.microsoft.com/office/drawing/2014/main" id="{A6AC65BA-D937-B648-8A3C-9C571230D85C}"/>
              </a:ext>
            </a:extLst>
          </p:cNvPr>
          <p:cNvSpPr/>
          <p:nvPr userDrawn="1"/>
        </p:nvSpPr>
        <p:spPr>
          <a:xfrm>
            <a:off x="3983288" y="3816912"/>
            <a:ext cx="9454901" cy="3742764"/>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419FFFC7-F9D2-1441-8433-E149542F6581}"/>
              </a:ext>
            </a:extLst>
          </p:cNvPr>
          <p:cNvSpPr/>
          <p:nvPr userDrawn="1"/>
        </p:nvSpPr>
        <p:spPr>
          <a:xfrm>
            <a:off x="1570104" y="231621"/>
            <a:ext cx="2293929"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55" name="Rectangle 54">
            <a:extLst>
              <a:ext uri="{FF2B5EF4-FFF2-40B4-BE49-F238E27FC236}">
                <a16:creationId xmlns:a16="http://schemas.microsoft.com/office/drawing/2014/main" id="{7F8251FB-CDF1-2245-AE72-B60FAE908A62}"/>
              </a:ext>
            </a:extLst>
          </p:cNvPr>
          <p:cNvSpPr/>
          <p:nvPr userDrawn="1"/>
        </p:nvSpPr>
        <p:spPr>
          <a:xfrm rot="19374643">
            <a:off x="183388" y="1243396"/>
            <a:ext cx="2910550"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62" name="Text Placeholder 4">
            <a:extLst>
              <a:ext uri="{FF2B5EF4-FFF2-40B4-BE49-F238E27FC236}">
                <a16:creationId xmlns:a16="http://schemas.microsoft.com/office/drawing/2014/main" id="{C0A522D5-5F42-9341-9952-3DEE0185069C}"/>
              </a:ext>
            </a:extLst>
          </p:cNvPr>
          <p:cNvSpPr>
            <a:spLocks noGrp="1"/>
          </p:cNvSpPr>
          <p:nvPr>
            <p:ph type="body" sz="quarter" idx="11" hasCustomPrompt="1"/>
          </p:nvPr>
        </p:nvSpPr>
        <p:spPr>
          <a:xfrm>
            <a:off x="565621" y="1068609"/>
            <a:ext cx="2592353" cy="2488715"/>
          </a:xfrm>
          <a:prstGeom prst="rect">
            <a:avLst/>
          </a:prstGeom>
        </p:spPr>
        <p:txBody>
          <a:bodyPr lIns="0"/>
          <a:lstStyle>
            <a:lvl1pPr marL="13998" indent="-13998">
              <a:buNone/>
              <a:tabLst/>
              <a:defRPr sz="24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63" name="Text Placeholder 4">
            <a:extLst>
              <a:ext uri="{FF2B5EF4-FFF2-40B4-BE49-F238E27FC236}">
                <a16:creationId xmlns:a16="http://schemas.microsoft.com/office/drawing/2014/main" id="{22711967-8C68-AE45-A437-A0CE3AFE7F2B}"/>
              </a:ext>
            </a:extLst>
          </p:cNvPr>
          <p:cNvSpPr>
            <a:spLocks noGrp="1"/>
          </p:cNvSpPr>
          <p:nvPr>
            <p:ph type="body" sz="quarter" idx="12" hasCustomPrompt="1"/>
          </p:nvPr>
        </p:nvSpPr>
        <p:spPr>
          <a:xfrm>
            <a:off x="3814140" y="4261403"/>
            <a:ext cx="2125222" cy="436437"/>
          </a:xfrm>
          <a:prstGeom prst="rect">
            <a:avLst/>
          </a:prstGeom>
        </p:spPr>
        <p:txBody>
          <a:bodyPr lIns="0"/>
          <a:lstStyle>
            <a:lvl1pPr marL="13998" indent="-13998">
              <a:buNone/>
              <a:tabLst/>
              <a:defRPr sz="1800"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64" name="Text Placeholder 3">
            <a:extLst>
              <a:ext uri="{FF2B5EF4-FFF2-40B4-BE49-F238E27FC236}">
                <a16:creationId xmlns:a16="http://schemas.microsoft.com/office/drawing/2014/main" id="{C2CD19FF-6A5B-664E-B48C-35AD7CF911C8}"/>
              </a:ext>
            </a:extLst>
          </p:cNvPr>
          <p:cNvSpPr>
            <a:spLocks noGrp="1"/>
          </p:cNvSpPr>
          <p:nvPr>
            <p:ph type="body" sz="quarter" idx="13" hasCustomPrompt="1"/>
          </p:nvPr>
        </p:nvSpPr>
        <p:spPr>
          <a:xfrm>
            <a:off x="3814140" y="487981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73" name="Text Placeholder 4">
            <a:extLst>
              <a:ext uri="{FF2B5EF4-FFF2-40B4-BE49-F238E27FC236}">
                <a16:creationId xmlns:a16="http://schemas.microsoft.com/office/drawing/2014/main" id="{EB6C290C-D1AA-9C48-B7E5-5C3E974EA782}"/>
              </a:ext>
            </a:extLst>
          </p:cNvPr>
          <p:cNvSpPr>
            <a:spLocks noGrp="1"/>
          </p:cNvSpPr>
          <p:nvPr>
            <p:ph type="body" sz="quarter" idx="14" hasCustomPrompt="1"/>
          </p:nvPr>
        </p:nvSpPr>
        <p:spPr>
          <a:xfrm>
            <a:off x="6149698" y="4261403"/>
            <a:ext cx="2125222" cy="436437"/>
          </a:xfrm>
          <a:prstGeom prst="rect">
            <a:avLst/>
          </a:prstGeom>
        </p:spPr>
        <p:txBody>
          <a:bodyPr lIns="0"/>
          <a:lstStyle>
            <a:lvl1pPr marL="13998" indent="-13998">
              <a:buNone/>
              <a:tabLst/>
              <a:defRPr sz="1800"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4" name="Text Placeholder 3">
            <a:extLst>
              <a:ext uri="{FF2B5EF4-FFF2-40B4-BE49-F238E27FC236}">
                <a16:creationId xmlns:a16="http://schemas.microsoft.com/office/drawing/2014/main" id="{E6F00570-C6ED-8C46-B9E7-59841D772E30}"/>
              </a:ext>
            </a:extLst>
          </p:cNvPr>
          <p:cNvSpPr>
            <a:spLocks noGrp="1"/>
          </p:cNvSpPr>
          <p:nvPr>
            <p:ph type="body" sz="quarter" idx="15" hasCustomPrompt="1"/>
          </p:nvPr>
        </p:nvSpPr>
        <p:spPr>
          <a:xfrm>
            <a:off x="6149698" y="487981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75" name="Text Placeholder 4">
            <a:extLst>
              <a:ext uri="{FF2B5EF4-FFF2-40B4-BE49-F238E27FC236}">
                <a16:creationId xmlns:a16="http://schemas.microsoft.com/office/drawing/2014/main" id="{1DBD942A-4A88-CE43-B43B-2951E6704355}"/>
              </a:ext>
            </a:extLst>
          </p:cNvPr>
          <p:cNvSpPr>
            <a:spLocks noGrp="1"/>
          </p:cNvSpPr>
          <p:nvPr>
            <p:ph type="body" sz="quarter" idx="16" hasCustomPrompt="1"/>
          </p:nvPr>
        </p:nvSpPr>
        <p:spPr>
          <a:xfrm>
            <a:off x="8485255" y="4261403"/>
            <a:ext cx="2125222" cy="436437"/>
          </a:xfrm>
          <a:prstGeom prst="rect">
            <a:avLst/>
          </a:prstGeom>
        </p:spPr>
        <p:txBody>
          <a:bodyPr lIns="0"/>
          <a:lstStyle>
            <a:lvl1pPr marL="13998" indent="-13998">
              <a:buNone/>
              <a:tabLst/>
              <a:defRPr sz="1800"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6" name="Text Placeholder 3">
            <a:extLst>
              <a:ext uri="{FF2B5EF4-FFF2-40B4-BE49-F238E27FC236}">
                <a16:creationId xmlns:a16="http://schemas.microsoft.com/office/drawing/2014/main" id="{5C384A02-7E6F-6D48-9870-F88F800DD387}"/>
              </a:ext>
            </a:extLst>
          </p:cNvPr>
          <p:cNvSpPr>
            <a:spLocks noGrp="1"/>
          </p:cNvSpPr>
          <p:nvPr>
            <p:ph type="body" sz="quarter" idx="17" hasCustomPrompt="1"/>
          </p:nvPr>
        </p:nvSpPr>
        <p:spPr>
          <a:xfrm>
            <a:off x="8485255" y="487981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77" name="Text Placeholder 4">
            <a:extLst>
              <a:ext uri="{FF2B5EF4-FFF2-40B4-BE49-F238E27FC236}">
                <a16:creationId xmlns:a16="http://schemas.microsoft.com/office/drawing/2014/main" id="{5B9ECAD2-3ABB-B248-AF99-0DCCCA6A6643}"/>
              </a:ext>
            </a:extLst>
          </p:cNvPr>
          <p:cNvSpPr>
            <a:spLocks noGrp="1"/>
          </p:cNvSpPr>
          <p:nvPr>
            <p:ph type="body" sz="quarter" idx="18" hasCustomPrompt="1"/>
          </p:nvPr>
        </p:nvSpPr>
        <p:spPr>
          <a:xfrm>
            <a:off x="10820813" y="4261403"/>
            <a:ext cx="2125222" cy="436437"/>
          </a:xfrm>
          <a:prstGeom prst="rect">
            <a:avLst/>
          </a:prstGeom>
        </p:spPr>
        <p:txBody>
          <a:bodyPr lIns="0"/>
          <a:lstStyle>
            <a:lvl1pPr marL="13998" indent="-13998">
              <a:buNone/>
              <a:tabLst/>
              <a:defRPr sz="1800"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8" name="Text Placeholder 3">
            <a:extLst>
              <a:ext uri="{FF2B5EF4-FFF2-40B4-BE49-F238E27FC236}">
                <a16:creationId xmlns:a16="http://schemas.microsoft.com/office/drawing/2014/main" id="{7F7F645D-E614-5C40-9F23-7AEC1DE1C73E}"/>
              </a:ext>
            </a:extLst>
          </p:cNvPr>
          <p:cNvSpPr>
            <a:spLocks noGrp="1"/>
          </p:cNvSpPr>
          <p:nvPr>
            <p:ph type="body" sz="quarter" idx="19" hasCustomPrompt="1"/>
          </p:nvPr>
        </p:nvSpPr>
        <p:spPr>
          <a:xfrm>
            <a:off x="10820813" y="487981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pic>
        <p:nvPicPr>
          <p:cNvPr id="19" name="Graphic 18">
            <a:extLst>
              <a:ext uri="{FF2B5EF4-FFF2-40B4-BE49-F238E27FC236}">
                <a16:creationId xmlns:a16="http://schemas.microsoft.com/office/drawing/2014/main" id="{9323F23A-9927-5A4D-93BB-2F028447CAB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67877700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ext / 1 wide column / Blank">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6891991"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6891993" cy="433339"/>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6891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lang="en-GB" sz="1400" b="0" i="0" smtClean="0">
                <a:effectLst/>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0" name="Rectangle 9">
            <a:extLst>
              <a:ext uri="{FF2B5EF4-FFF2-40B4-BE49-F238E27FC236}">
                <a16:creationId xmlns:a16="http://schemas.microsoft.com/office/drawing/2014/main" id="{6B06E156-2ADE-4943-AEEE-01D5B3A084B7}"/>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AF348513-7727-6342-B883-488692955E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80502645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ext / 2 columns">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6972240" cy="1056136"/>
          </a:xfrm>
          <a:prstGeom prst="rect">
            <a:avLst/>
          </a:prstGeom>
        </p:spPr>
        <p:txBody>
          <a:bodyPr lIns="0" anchor="t"/>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13998" indent="-13998">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2" name="Rectangle 11">
            <a:extLst>
              <a:ext uri="{FF2B5EF4-FFF2-40B4-BE49-F238E27FC236}">
                <a16:creationId xmlns:a16="http://schemas.microsoft.com/office/drawing/2014/main" id="{5AE2DD2A-C416-D942-9183-E9809FC5C735}"/>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960EC444-41AA-174E-9D76-67021264DB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94041801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ext / 2 columns / Im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6972239" cy="1056136"/>
          </a:xfrm>
          <a:prstGeom prst="rect">
            <a:avLst/>
          </a:prstGeom>
        </p:spPr>
        <p:txBody>
          <a:bodyPr lIns="0" anchor="t"/>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2" name="Rectangle 11">
            <a:extLst>
              <a:ext uri="{FF2B5EF4-FFF2-40B4-BE49-F238E27FC236}">
                <a16:creationId xmlns:a16="http://schemas.microsoft.com/office/drawing/2014/main" id="{5AE2DD2A-C416-D942-9183-E9809FC5C735}"/>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960EC444-41AA-174E-9D76-67021264DB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3" name="Picture Placeholder 2">
            <a:extLst>
              <a:ext uri="{FF2B5EF4-FFF2-40B4-BE49-F238E27FC236}">
                <a16:creationId xmlns:a16="http://schemas.microsoft.com/office/drawing/2014/main" id="{C72416F6-4FA4-2D47-93AC-44F33353F5C8}"/>
              </a:ext>
            </a:extLst>
          </p:cNvPr>
          <p:cNvSpPr>
            <a:spLocks noGrp="1"/>
          </p:cNvSpPr>
          <p:nvPr>
            <p:ph type="pic" sz="quarter" idx="17" hasCustomPrompt="1"/>
          </p:nvPr>
        </p:nvSpPr>
        <p:spPr>
          <a:xfrm>
            <a:off x="8648052" y="1527567"/>
            <a:ext cx="4790135" cy="3506787"/>
          </a:xfrm>
          <a:prstGeom prst="rect">
            <a:avLst/>
          </a:prstGeom>
        </p:spPr>
        <p:txBody>
          <a:bodyPr anchor="ctr"/>
          <a:lstStyle>
            <a:lvl1pPr marL="0" indent="0" algn="ctr">
              <a:buNone/>
              <a:defRPr sz="1600">
                <a:latin typeface="Arial Nova" panose="020B0504020202020204" pitchFamily="34" charset="0"/>
              </a:defRPr>
            </a:lvl1pPr>
          </a:lstStyle>
          <a:p>
            <a:r>
              <a:rPr lang="en-US" dirty="0" err="1"/>
              <a:t>Img</a:t>
            </a:r>
            <a:r>
              <a:rPr lang="en-US" dirty="0"/>
              <a:t> here if needed</a:t>
            </a:r>
          </a:p>
        </p:txBody>
      </p:sp>
    </p:spTree>
    <p:extLst>
      <p:ext uri="{BB962C8B-B14F-4D97-AF65-F5344CB8AC3E}">
        <p14:creationId xmlns:p14="http://schemas.microsoft.com/office/powerpoint/2010/main" val="7965043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ext / 2 wide columns">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10401575" cy="1056136"/>
          </a:xfrm>
          <a:prstGeom prst="rect">
            <a:avLst/>
          </a:prstGeom>
        </p:spPr>
        <p:txBody>
          <a:bodyPr lIns="0" anchor="t"/>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5034643"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6049668" y="2567705"/>
            <a:ext cx="5034643"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2" name="Rectangle 11">
            <a:extLst>
              <a:ext uri="{FF2B5EF4-FFF2-40B4-BE49-F238E27FC236}">
                <a16:creationId xmlns:a16="http://schemas.microsoft.com/office/drawing/2014/main" id="{5AE2DD2A-C416-D942-9183-E9809FC5C735}"/>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960EC444-41AA-174E-9D76-67021264DB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71076765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ext / 1 column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088870"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4088871" cy="433339"/>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3" y="2567705"/>
            <a:ext cx="4089664"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a:p>
            <a:pPr lvl="0"/>
            <a:endParaRPr lang="en-GB" dirty="0"/>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5527505" y="341236"/>
            <a:ext cx="7922932"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0" name="Rectangle 9">
            <a:extLst>
              <a:ext uri="{FF2B5EF4-FFF2-40B4-BE49-F238E27FC236}">
                <a16:creationId xmlns:a16="http://schemas.microsoft.com/office/drawing/2014/main" id="{942D63EC-D7F6-D344-9F0E-7AC2CDBB0478}"/>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27CB309E-5CCB-BA4B-AB69-9C3C91BB61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07292524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ext / 1 wide column / Big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3058774" y="1"/>
            <a:ext cx="379413" cy="7559675"/>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11804538"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3" y="2567705"/>
            <a:ext cx="11805332"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8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9" name="Rectangle 8">
            <a:extLst>
              <a:ext uri="{FF2B5EF4-FFF2-40B4-BE49-F238E27FC236}">
                <a16:creationId xmlns:a16="http://schemas.microsoft.com/office/drawing/2014/main" id="{3EF057B6-9DB9-C84B-ABB6-41EADC459E98}"/>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0" name="Graphic 9">
            <a:extLst>
              <a:ext uri="{FF2B5EF4-FFF2-40B4-BE49-F238E27FC236}">
                <a16:creationId xmlns:a16="http://schemas.microsoft.com/office/drawing/2014/main" id="{0EE9D4D8-2DB4-B547-AF4F-92AC5D091B6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86445442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ext / 1 wide column / Big text">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11804539"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10" name="Rectangle 9">
            <a:extLst>
              <a:ext uri="{FF2B5EF4-FFF2-40B4-BE49-F238E27FC236}">
                <a16:creationId xmlns:a16="http://schemas.microsoft.com/office/drawing/2014/main" id="{6B06E156-2ADE-4943-AEEE-01D5B3A084B7}"/>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AF348513-7727-6342-B883-488692955E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7" name="Text Placeholder 3">
            <a:extLst>
              <a:ext uri="{FF2B5EF4-FFF2-40B4-BE49-F238E27FC236}">
                <a16:creationId xmlns:a16="http://schemas.microsoft.com/office/drawing/2014/main" id="{73E271AF-CE0F-A345-B3C8-2769B37A4059}"/>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latin typeface="Arial Nova" panose="020B0504020202020204" pitchFamily="34" charset="0"/>
              </a:defRPr>
            </a:lvl1pPr>
          </a:lstStyle>
          <a:p>
            <a:pPr lvl="0"/>
            <a:r>
              <a:rPr lang="en-GB" dirty="0"/>
              <a:t>Click to edit master text styles</a:t>
            </a:r>
          </a:p>
        </p:txBody>
      </p:sp>
      <p:sp>
        <p:nvSpPr>
          <p:cNvPr id="8" name="Text Placeholder 3">
            <a:extLst>
              <a:ext uri="{FF2B5EF4-FFF2-40B4-BE49-F238E27FC236}">
                <a16:creationId xmlns:a16="http://schemas.microsoft.com/office/drawing/2014/main" id="{DDFD93BC-8D79-BD4E-ACF7-6D9E7E1F7080}"/>
              </a:ext>
            </a:extLst>
          </p:cNvPr>
          <p:cNvSpPr>
            <a:spLocks noGrp="1"/>
          </p:cNvSpPr>
          <p:nvPr>
            <p:ph type="body" sz="quarter" idx="13" hasCustomPrompt="1"/>
          </p:nvPr>
        </p:nvSpPr>
        <p:spPr>
          <a:xfrm>
            <a:off x="681943" y="2567705"/>
            <a:ext cx="11805332"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8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Tree>
    <p:extLst>
      <p:ext uri="{BB962C8B-B14F-4D97-AF65-F5344CB8AC3E}">
        <p14:creationId xmlns:p14="http://schemas.microsoft.com/office/powerpoint/2010/main" val="425070191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ext / Proposal">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7C92F3E-0069-1B41-A912-7C369601F58B}"/>
              </a:ext>
            </a:extLst>
          </p:cNvPr>
          <p:cNvSpPr>
            <a:spLocks noGrp="1"/>
          </p:cNvSpPr>
          <p:nvPr>
            <p:ph type="body" sz="quarter" idx="10" hasCustomPrompt="1"/>
          </p:nvPr>
        </p:nvSpPr>
        <p:spPr>
          <a:xfrm>
            <a:off x="716602" y="341346"/>
            <a:ext cx="3480643" cy="872857"/>
          </a:xfrm>
          <a:prstGeom prst="rect">
            <a:avLst/>
          </a:prstGeom>
        </p:spPr>
        <p:txBody>
          <a:bodyPr lIns="0"/>
          <a:lstStyle>
            <a:lvl1pPr marL="13998" indent="-13998">
              <a:lnSpc>
                <a:spcPct val="100000"/>
              </a:lnSpc>
              <a:spcBef>
                <a:spcPts val="0"/>
              </a:spcBef>
              <a:buNone/>
              <a:tabLst/>
              <a:defRPr sz="2400" b="1" i="0">
                <a:latin typeface="Arial Nova" panose="020B0504020202020204" pitchFamily="34" charset="0"/>
              </a:defRPr>
            </a:lvl1pPr>
          </a:lstStyle>
          <a:p>
            <a:pPr lvl="0"/>
            <a:r>
              <a:rPr lang="en-GB" dirty="0"/>
              <a:t>Click To Edit Master</a:t>
            </a:r>
            <a:br>
              <a:rPr lang="en-GB" dirty="0"/>
            </a:br>
            <a:r>
              <a:rPr lang="en-GB" dirty="0"/>
              <a:t>(intro paragraph)</a:t>
            </a:r>
          </a:p>
        </p:txBody>
      </p:sp>
      <p:sp>
        <p:nvSpPr>
          <p:cNvPr id="9" name="Text Placeholder 3">
            <a:extLst>
              <a:ext uri="{FF2B5EF4-FFF2-40B4-BE49-F238E27FC236}">
                <a16:creationId xmlns:a16="http://schemas.microsoft.com/office/drawing/2014/main" id="{A934A9BB-8C84-624B-8F32-23E582291E07}"/>
              </a:ext>
            </a:extLst>
          </p:cNvPr>
          <p:cNvSpPr>
            <a:spLocks noGrp="1"/>
          </p:cNvSpPr>
          <p:nvPr>
            <p:ph type="body" sz="quarter" idx="12" hasCustomPrompt="1"/>
          </p:nvPr>
        </p:nvSpPr>
        <p:spPr>
          <a:xfrm>
            <a:off x="4492736" y="921980"/>
            <a:ext cx="4088871" cy="433339"/>
          </a:xfrm>
          <a:prstGeom prst="rect">
            <a:avLst/>
          </a:prstGeom>
        </p:spPr>
        <p:txBody>
          <a:bodyPr lIns="0"/>
          <a:lstStyle>
            <a:lvl1pPr marL="13998" indent="-13998">
              <a:buNone/>
              <a:tabLst/>
              <a:defRPr sz="1600" b="1" i="0">
                <a:latin typeface="Arial Nova" panose="020B0504020202020204" pitchFamily="34" charset="0"/>
              </a:defRPr>
            </a:lvl1pPr>
          </a:lstStyle>
          <a:p>
            <a:pPr lvl="0"/>
            <a:r>
              <a:rPr lang="en-GB" dirty="0"/>
              <a:t>Click to edit master text styles</a:t>
            </a:r>
          </a:p>
        </p:txBody>
      </p:sp>
      <p:sp>
        <p:nvSpPr>
          <p:cNvPr id="11" name="Text Placeholder 3">
            <a:extLst>
              <a:ext uri="{FF2B5EF4-FFF2-40B4-BE49-F238E27FC236}">
                <a16:creationId xmlns:a16="http://schemas.microsoft.com/office/drawing/2014/main" id="{13C6C2E6-5A06-1E49-9ACB-9D252AD688DA}"/>
              </a:ext>
            </a:extLst>
          </p:cNvPr>
          <p:cNvSpPr>
            <a:spLocks noGrp="1"/>
          </p:cNvSpPr>
          <p:nvPr>
            <p:ph type="body" sz="quarter" idx="13" hasCustomPrompt="1"/>
          </p:nvPr>
        </p:nvSpPr>
        <p:spPr>
          <a:xfrm>
            <a:off x="4491942" y="1372252"/>
            <a:ext cx="6480857" cy="3165881"/>
          </a:xfrm>
          <a:prstGeom prst="rect">
            <a:avLst/>
          </a:prstGeom>
        </p:spPr>
        <p:txBody>
          <a:bodyPr lIns="0"/>
          <a:lstStyle>
            <a:lvl1pPr marL="0" indent="-13998">
              <a:lnSpc>
                <a:spcPct val="95000"/>
              </a:lnSpc>
              <a:spcBef>
                <a:spcPts val="900"/>
              </a:spcBef>
              <a:buNone/>
              <a:tabLst/>
              <a:defRPr lang="en-GB" sz="1800" b="0" i="0" smtClean="0">
                <a:effectLst/>
              </a:defRPr>
            </a:lvl1pPr>
          </a:lstStyle>
          <a:p>
            <a:pPr lvl="0"/>
            <a:r>
              <a:rPr lang="en-GB" dirty="0"/>
              <a:t>At </a:t>
            </a:r>
            <a:r>
              <a:rPr lang="en-GB" dirty="0" err="1"/>
              <a:t>vero</a:t>
            </a:r>
            <a:r>
              <a:rPr lang="en-GB" dirty="0"/>
              <a:t> </a:t>
            </a:r>
            <a:r>
              <a:rPr lang="en-GB" dirty="0" err="1"/>
              <a:t>eos</a:t>
            </a:r>
            <a:r>
              <a:rPr lang="en-GB" dirty="0"/>
              <a:t> et </a:t>
            </a:r>
            <a:r>
              <a:rPr lang="en-GB" dirty="0" err="1"/>
              <a:t>accusamus</a:t>
            </a:r>
            <a:r>
              <a:rPr lang="en-GB" dirty="0"/>
              <a:t> et </a:t>
            </a:r>
            <a:r>
              <a:rPr lang="en-GB" dirty="0" err="1"/>
              <a:t>iusto</a:t>
            </a:r>
            <a:r>
              <a:rPr lang="en-GB" dirty="0"/>
              <a:t> </a:t>
            </a:r>
            <a:r>
              <a:rPr lang="en-GB" dirty="0" err="1"/>
              <a:t>odio</a:t>
            </a:r>
            <a:r>
              <a:rPr lang="en-GB" dirty="0"/>
              <a:t> </a:t>
            </a:r>
            <a:r>
              <a:rPr lang="en-GB" dirty="0" err="1"/>
              <a:t>dignissimos</a:t>
            </a:r>
            <a:r>
              <a:rPr lang="en-GB" dirty="0"/>
              <a:t> </a:t>
            </a:r>
            <a:r>
              <a:rPr lang="en-GB" dirty="0" err="1"/>
              <a:t>ducimus</a:t>
            </a:r>
            <a:r>
              <a:rPr lang="en-GB" dirty="0"/>
              <a:t> qui </a:t>
            </a:r>
            <a:r>
              <a:rPr lang="en-GB" dirty="0" err="1"/>
              <a:t>blanditiis</a:t>
            </a:r>
            <a:r>
              <a:rPr lang="en-GB" dirty="0"/>
              <a:t> </a:t>
            </a:r>
            <a:r>
              <a:rPr lang="en-GB" dirty="0" err="1"/>
              <a:t>praesentium</a:t>
            </a:r>
            <a:r>
              <a:rPr lang="en-GB" dirty="0"/>
              <a:t> </a:t>
            </a:r>
            <a:r>
              <a:rPr lang="en-GB" dirty="0" err="1"/>
              <a:t>voluptatum</a:t>
            </a:r>
            <a:r>
              <a:rPr lang="en-GB" dirty="0"/>
              <a:t> </a:t>
            </a:r>
            <a:r>
              <a:rPr lang="en-GB" dirty="0" err="1"/>
              <a:t>deleniti</a:t>
            </a:r>
            <a:r>
              <a:rPr lang="en-GB" dirty="0"/>
              <a:t> </a:t>
            </a:r>
            <a:r>
              <a:rPr lang="en-GB" dirty="0" err="1"/>
              <a:t>atque</a:t>
            </a:r>
            <a:r>
              <a:rPr lang="en-GB" dirty="0"/>
              <a:t> </a:t>
            </a:r>
            <a:r>
              <a:rPr lang="en-GB" dirty="0" err="1"/>
              <a:t>corrupti</a:t>
            </a:r>
            <a:r>
              <a:rPr lang="en-GB" dirty="0"/>
              <a:t> quos </a:t>
            </a:r>
            <a:r>
              <a:rPr lang="en-GB" dirty="0" err="1"/>
              <a:t>dolores</a:t>
            </a:r>
            <a:r>
              <a:rPr lang="en-GB" dirty="0"/>
              <a:t> et </a:t>
            </a:r>
            <a:r>
              <a:rPr lang="en-GB" dirty="0" err="1"/>
              <a:t>quas</a:t>
            </a:r>
            <a:r>
              <a:rPr lang="en-GB" dirty="0"/>
              <a:t> </a:t>
            </a:r>
            <a:r>
              <a:rPr lang="en-GB" dirty="0" err="1"/>
              <a:t>molestias</a:t>
            </a:r>
            <a:r>
              <a:rPr lang="en-GB" dirty="0"/>
              <a:t> </a:t>
            </a:r>
            <a:r>
              <a:rPr lang="en-GB" dirty="0" err="1"/>
              <a:t>excepturi</a:t>
            </a:r>
            <a:r>
              <a:rPr lang="en-GB" dirty="0"/>
              <a:t> </a:t>
            </a:r>
            <a:r>
              <a:rPr lang="en-GB" dirty="0" err="1"/>
              <a:t>sint</a:t>
            </a:r>
            <a:r>
              <a:rPr lang="en-GB" dirty="0"/>
              <a:t> </a:t>
            </a:r>
            <a:r>
              <a:rPr lang="en-GB" dirty="0" err="1"/>
              <a:t>occaecati</a:t>
            </a:r>
            <a:r>
              <a:rPr lang="en-GB" dirty="0"/>
              <a:t> </a:t>
            </a:r>
            <a:r>
              <a:rPr lang="en-GB" dirty="0" err="1"/>
              <a:t>cupiditate</a:t>
            </a:r>
            <a:r>
              <a:rPr lang="en-GB" dirty="0"/>
              <a:t> non provident, </a:t>
            </a:r>
            <a:r>
              <a:rPr lang="en-GB" dirty="0" err="1"/>
              <a:t>similique</a:t>
            </a:r>
            <a:r>
              <a:rPr lang="en-GB" dirty="0"/>
              <a:t> sunt in culpa qui </a:t>
            </a:r>
            <a:r>
              <a:rPr lang="en-GB" dirty="0" err="1"/>
              <a:t>officia</a:t>
            </a:r>
            <a:r>
              <a:rPr lang="en-GB" dirty="0"/>
              <a:t> </a:t>
            </a:r>
            <a:r>
              <a:rPr lang="en-GB" dirty="0" err="1"/>
              <a:t>deserunt</a:t>
            </a:r>
            <a:r>
              <a:rPr lang="en-GB" dirty="0"/>
              <a:t> </a:t>
            </a:r>
            <a:r>
              <a:rPr lang="en-GB" dirty="0" err="1"/>
              <a:t>mollitia</a:t>
            </a:r>
            <a:r>
              <a:rPr lang="en-GB" dirty="0"/>
              <a:t> animi, id </a:t>
            </a:r>
            <a:r>
              <a:rPr lang="en-GB" dirty="0" err="1"/>
              <a:t>est</a:t>
            </a:r>
            <a:r>
              <a:rPr lang="en-GB" dirty="0"/>
              <a:t> </a:t>
            </a:r>
            <a:r>
              <a:rPr lang="en-GB" dirty="0" err="1"/>
              <a:t>laborum</a:t>
            </a:r>
            <a:r>
              <a:rPr lang="en-GB" dirty="0"/>
              <a:t> et </a:t>
            </a:r>
            <a:r>
              <a:rPr lang="en-GB" dirty="0" err="1"/>
              <a:t>dolorum</a:t>
            </a:r>
            <a:r>
              <a:rPr lang="en-GB" dirty="0"/>
              <a:t> </a:t>
            </a:r>
            <a:r>
              <a:rPr lang="en-GB" dirty="0" err="1"/>
              <a:t>fuga</a:t>
            </a:r>
            <a:r>
              <a:rPr lang="en-GB" dirty="0"/>
              <a:t>. Et </a:t>
            </a:r>
            <a:r>
              <a:rPr lang="en-GB" dirty="0" err="1"/>
              <a:t>harum</a:t>
            </a:r>
            <a:r>
              <a:rPr lang="en-GB" dirty="0"/>
              <a:t> </a:t>
            </a:r>
            <a:r>
              <a:rPr lang="en-GB" dirty="0" err="1"/>
              <a:t>quidem</a:t>
            </a:r>
            <a:r>
              <a:rPr lang="en-GB" dirty="0"/>
              <a:t> rerum facilis </a:t>
            </a:r>
            <a:r>
              <a:rPr lang="en-GB" dirty="0" err="1"/>
              <a:t>est</a:t>
            </a:r>
            <a:r>
              <a:rPr lang="en-GB" dirty="0"/>
              <a:t> et </a:t>
            </a:r>
            <a:r>
              <a:rPr lang="en-GB" dirty="0" err="1"/>
              <a:t>expedita</a:t>
            </a:r>
            <a:r>
              <a:rPr lang="en-GB" dirty="0"/>
              <a:t> </a:t>
            </a:r>
            <a:r>
              <a:rPr lang="en-GB" dirty="0" err="1"/>
              <a:t>distinctio</a:t>
            </a:r>
            <a:r>
              <a:rPr lang="en-GB" dirty="0"/>
              <a:t>. Nam libero tempore, cum </a:t>
            </a:r>
            <a:r>
              <a:rPr lang="en-GB" dirty="0" err="1"/>
              <a:t>soluta</a:t>
            </a:r>
            <a:r>
              <a:rPr lang="en-GB" dirty="0"/>
              <a:t> nobis </a:t>
            </a:r>
            <a:r>
              <a:rPr lang="en-GB" dirty="0" err="1"/>
              <a:t>est</a:t>
            </a:r>
            <a:r>
              <a:rPr lang="en-GB" dirty="0"/>
              <a:t> </a:t>
            </a:r>
            <a:r>
              <a:rPr lang="en-GB" dirty="0" err="1"/>
              <a:t>eligendi</a:t>
            </a:r>
            <a:r>
              <a:rPr lang="en-GB" dirty="0"/>
              <a:t> </a:t>
            </a:r>
            <a:r>
              <a:rPr lang="en-GB" dirty="0" err="1"/>
              <a:t>optio</a:t>
            </a:r>
            <a:r>
              <a:rPr lang="en-GB" dirty="0"/>
              <a:t> </a:t>
            </a:r>
            <a:r>
              <a:rPr lang="en-GB" dirty="0" err="1"/>
              <a:t>cumque</a:t>
            </a:r>
            <a:r>
              <a:rPr lang="en-GB" dirty="0"/>
              <a:t> nihil </a:t>
            </a:r>
            <a:r>
              <a:rPr lang="en-GB" dirty="0" err="1"/>
              <a:t>impedit</a:t>
            </a:r>
            <a:r>
              <a:rPr lang="en-GB" dirty="0"/>
              <a:t> quo minus id quod </a:t>
            </a:r>
            <a:r>
              <a:rPr lang="en-GB" dirty="0" err="1"/>
              <a:t>maxime</a:t>
            </a:r>
            <a:r>
              <a:rPr lang="en-GB" dirty="0"/>
              <a:t> </a:t>
            </a:r>
            <a:r>
              <a:rPr lang="en-GB" dirty="0" err="1"/>
              <a:t>placeat</a:t>
            </a:r>
            <a:r>
              <a:rPr lang="en-GB" dirty="0"/>
              <a:t> </a:t>
            </a:r>
            <a:r>
              <a:rPr lang="en-GB" dirty="0" err="1"/>
              <a:t>facere</a:t>
            </a:r>
            <a:r>
              <a:rPr lang="en-GB" dirty="0"/>
              <a:t> </a:t>
            </a:r>
            <a:r>
              <a:rPr lang="en-GB" dirty="0" err="1"/>
              <a:t>possimus</a:t>
            </a:r>
            <a:r>
              <a:rPr lang="en-GB" dirty="0"/>
              <a:t>, </a:t>
            </a:r>
            <a:r>
              <a:rPr lang="en-GB" dirty="0" err="1"/>
              <a:t>omnis</a:t>
            </a:r>
            <a:r>
              <a:rPr lang="en-GB" dirty="0"/>
              <a:t> </a:t>
            </a:r>
            <a:r>
              <a:rPr lang="en-GB" dirty="0" err="1"/>
              <a:t>voluptas</a:t>
            </a:r>
            <a:r>
              <a:rPr lang="en-GB" dirty="0"/>
              <a:t> </a:t>
            </a:r>
            <a:r>
              <a:rPr lang="en-GB" dirty="0" err="1"/>
              <a:t>assumenda</a:t>
            </a:r>
            <a:r>
              <a:rPr lang="en-GB" dirty="0"/>
              <a:t> </a:t>
            </a:r>
            <a:r>
              <a:rPr lang="en-GB" dirty="0" err="1"/>
              <a:t>est</a:t>
            </a:r>
            <a:r>
              <a:rPr lang="en-GB" dirty="0"/>
              <a:t>, </a:t>
            </a:r>
            <a:r>
              <a:rPr lang="en-GB" dirty="0" err="1"/>
              <a:t>omnis</a:t>
            </a:r>
            <a:r>
              <a:rPr lang="en-GB" dirty="0"/>
              <a:t> </a:t>
            </a:r>
            <a:r>
              <a:rPr lang="en-GB" dirty="0" err="1"/>
              <a:t>dolor</a:t>
            </a:r>
            <a:r>
              <a:rPr lang="en-GB" dirty="0"/>
              <a:t> </a:t>
            </a:r>
            <a:r>
              <a:rPr lang="en-GB" dirty="0" err="1"/>
              <a:t>repellendus</a:t>
            </a:r>
            <a:r>
              <a:rPr lang="en-GB" dirty="0"/>
              <a:t>. </a:t>
            </a:r>
            <a:r>
              <a:rPr lang="en-GB" dirty="0" err="1"/>
              <a:t>Temporibus</a:t>
            </a:r>
            <a:r>
              <a:rPr lang="en-GB" dirty="0"/>
              <a:t> </a:t>
            </a:r>
            <a:r>
              <a:rPr lang="en-GB" dirty="0" err="1"/>
              <a:t>autem</a:t>
            </a:r>
            <a:r>
              <a:rPr lang="en-GB" dirty="0"/>
              <a:t> </a:t>
            </a:r>
            <a:r>
              <a:rPr lang="en-GB" dirty="0" err="1"/>
              <a:t>quibusdam</a:t>
            </a:r>
            <a:r>
              <a:rPr lang="en-GB" dirty="0"/>
              <a:t> et </a:t>
            </a:r>
            <a:r>
              <a:rPr lang="en-GB" dirty="0" err="1"/>
              <a:t>aut</a:t>
            </a:r>
            <a:r>
              <a:rPr lang="en-GB" dirty="0"/>
              <a:t> </a:t>
            </a:r>
            <a:r>
              <a:rPr lang="en-GB" dirty="0" err="1"/>
              <a:t>officiis</a:t>
            </a:r>
            <a:r>
              <a:rPr lang="en-GB" dirty="0"/>
              <a:t> </a:t>
            </a:r>
            <a:r>
              <a:rPr lang="en-GB" dirty="0" err="1"/>
              <a:t>debitis</a:t>
            </a:r>
            <a:r>
              <a:rPr lang="en-GB" dirty="0"/>
              <a:t> </a:t>
            </a:r>
            <a:r>
              <a:rPr lang="en-GB" dirty="0" err="1"/>
              <a:t>aut</a:t>
            </a:r>
            <a:r>
              <a:rPr lang="en-GB" dirty="0"/>
              <a:t> rerum </a:t>
            </a:r>
            <a:r>
              <a:rPr lang="en-GB" dirty="0" err="1"/>
              <a:t>necessitatibus</a:t>
            </a:r>
            <a:r>
              <a:rPr lang="en-GB" dirty="0"/>
              <a:t> </a:t>
            </a:r>
            <a:r>
              <a:rPr lang="en-GB" dirty="0" err="1"/>
              <a:t>saepe</a:t>
            </a:r>
            <a:r>
              <a:rPr lang="en-GB" dirty="0"/>
              <a:t> </a:t>
            </a:r>
            <a:r>
              <a:rPr lang="en-GB" dirty="0" err="1"/>
              <a:t>eveniet</a:t>
            </a:r>
            <a:r>
              <a:rPr lang="en-GB" dirty="0"/>
              <a:t> </a:t>
            </a:r>
            <a:r>
              <a:rPr lang="en-GB" dirty="0" err="1"/>
              <a:t>ut</a:t>
            </a:r>
            <a:r>
              <a:rPr lang="en-GB" dirty="0"/>
              <a:t> et </a:t>
            </a:r>
            <a:r>
              <a:rPr lang="en-GB" dirty="0" err="1"/>
              <a:t>voluptates</a:t>
            </a:r>
            <a:r>
              <a:rPr lang="en-GB" dirty="0"/>
              <a:t> </a:t>
            </a:r>
            <a:r>
              <a:rPr lang="en-GB" dirty="0" err="1"/>
              <a:t>repudiandae</a:t>
            </a:r>
            <a:r>
              <a:rPr lang="en-GB" dirty="0"/>
              <a:t> </a:t>
            </a:r>
            <a:r>
              <a:rPr lang="en-GB" dirty="0" err="1"/>
              <a:t>sint</a:t>
            </a:r>
            <a:r>
              <a:rPr lang="en-GB" dirty="0"/>
              <a:t> et </a:t>
            </a:r>
            <a:r>
              <a:rPr lang="en-GB" dirty="0" err="1"/>
              <a:t>molestiae</a:t>
            </a:r>
            <a:r>
              <a:rPr lang="en-GB" dirty="0"/>
              <a:t> non </a:t>
            </a:r>
            <a:r>
              <a:rPr lang="en-GB" dirty="0" err="1"/>
              <a:t>recusandae</a:t>
            </a:r>
            <a:r>
              <a:rPr lang="en-GB" dirty="0"/>
              <a:t>.</a:t>
            </a:r>
          </a:p>
        </p:txBody>
      </p:sp>
      <p:sp>
        <p:nvSpPr>
          <p:cNvPr id="13" name="Picture Placeholder 2">
            <a:extLst>
              <a:ext uri="{FF2B5EF4-FFF2-40B4-BE49-F238E27FC236}">
                <a16:creationId xmlns:a16="http://schemas.microsoft.com/office/drawing/2014/main" id="{791C668A-4931-4C4A-A9A4-DFBA004A1A58}"/>
              </a:ext>
            </a:extLst>
          </p:cNvPr>
          <p:cNvSpPr>
            <a:spLocks noGrp="1"/>
          </p:cNvSpPr>
          <p:nvPr>
            <p:ph type="pic" sz="quarter" idx="18"/>
          </p:nvPr>
        </p:nvSpPr>
        <p:spPr>
          <a:xfrm>
            <a:off x="0" y="1397482"/>
            <a:ext cx="3877733" cy="473238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4" name="Rectangle 13">
            <a:extLst>
              <a:ext uri="{FF2B5EF4-FFF2-40B4-BE49-F238E27FC236}">
                <a16:creationId xmlns:a16="http://schemas.microsoft.com/office/drawing/2014/main" id="{BD2D69C8-36DE-5F47-8BE0-9125E6856633}"/>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473E9792-630A-C040-9229-74D9065455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16" name="Text Placeholder 3">
            <a:extLst>
              <a:ext uri="{FF2B5EF4-FFF2-40B4-BE49-F238E27FC236}">
                <a16:creationId xmlns:a16="http://schemas.microsoft.com/office/drawing/2014/main" id="{057F307E-7974-774C-ADFF-703B4AD9C984}"/>
              </a:ext>
            </a:extLst>
          </p:cNvPr>
          <p:cNvSpPr>
            <a:spLocks noGrp="1"/>
          </p:cNvSpPr>
          <p:nvPr>
            <p:ph type="body" sz="quarter" idx="19" hasCustomPrompt="1"/>
          </p:nvPr>
        </p:nvSpPr>
        <p:spPr>
          <a:xfrm>
            <a:off x="11142133" y="1389185"/>
            <a:ext cx="1723607" cy="433339"/>
          </a:xfrm>
          <a:prstGeom prst="rect">
            <a:avLst/>
          </a:prstGeom>
        </p:spPr>
        <p:txBody>
          <a:bodyPr lIns="0"/>
          <a:lstStyle>
            <a:lvl1pPr marL="13998" indent="-13998">
              <a:buNone/>
              <a:tabLst/>
              <a:defRPr sz="1000" b="1" i="0">
                <a:latin typeface="Arial Nova" panose="020B0504020202020204" pitchFamily="34" charset="0"/>
              </a:defRPr>
            </a:lvl1pPr>
          </a:lstStyle>
          <a:p>
            <a:pPr lvl="0"/>
            <a:r>
              <a:rPr lang="en-GB" dirty="0"/>
              <a:t>Caption or note if thumb image here</a:t>
            </a:r>
          </a:p>
        </p:txBody>
      </p:sp>
    </p:spTree>
    <p:extLst>
      <p:ext uri="{BB962C8B-B14F-4D97-AF65-F5344CB8AC3E}">
        <p14:creationId xmlns:p14="http://schemas.microsoft.com/office/powerpoint/2010/main" val="100044796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12304843"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9" name="Rectangle 8">
            <a:extLst>
              <a:ext uri="{FF2B5EF4-FFF2-40B4-BE49-F238E27FC236}">
                <a16:creationId xmlns:a16="http://schemas.microsoft.com/office/drawing/2014/main" id="{3EF057B6-9DB9-C84B-ABB6-41EADC459E98}"/>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0" name="Graphic 9">
            <a:extLst>
              <a:ext uri="{FF2B5EF4-FFF2-40B4-BE49-F238E27FC236}">
                <a16:creationId xmlns:a16="http://schemas.microsoft.com/office/drawing/2014/main" id="{0EE9D4D8-2DB4-B547-AF4F-92AC5D091B6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34877787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Blank with title (Offwhite)">
    <p:bg>
      <p:bgPr>
        <a:solidFill>
          <a:schemeClr val="tx2"/>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12273846"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9" name="Rectangle 8">
            <a:extLst>
              <a:ext uri="{FF2B5EF4-FFF2-40B4-BE49-F238E27FC236}">
                <a16:creationId xmlns:a16="http://schemas.microsoft.com/office/drawing/2014/main" id="{3EF057B6-9DB9-C84B-ABB6-41EADC459E98}"/>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0" name="Graphic 9">
            <a:extLst>
              <a:ext uri="{FF2B5EF4-FFF2-40B4-BE49-F238E27FC236}">
                <a16:creationId xmlns:a16="http://schemas.microsoft.com/office/drawing/2014/main" id="{0EE9D4D8-2DB4-B547-AF4F-92AC5D091B6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87614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 Angle / Picture">
    <p:spTree>
      <p:nvGrpSpPr>
        <p:cNvPr id="1" name=""/>
        <p:cNvGrpSpPr/>
        <p:nvPr/>
      </p:nvGrpSpPr>
      <p:grpSpPr>
        <a:xfrm>
          <a:off x="0" y="0"/>
          <a:ext cx="0" cy="0"/>
          <a:chOff x="0" y="0"/>
          <a:chExt cx="0" cy="0"/>
        </a:xfrm>
      </p:grpSpPr>
      <p:sp>
        <p:nvSpPr>
          <p:cNvPr id="15" name="Shape 44">
            <a:extLst>
              <a:ext uri="{FF2B5EF4-FFF2-40B4-BE49-F238E27FC236}">
                <a16:creationId xmlns:a16="http://schemas.microsoft.com/office/drawing/2014/main" id="{009D6728-4BB5-D448-8B28-5965747C10B5}"/>
              </a:ext>
            </a:extLst>
          </p:cNvPr>
          <p:cNvSpPr/>
          <p:nvPr userDrawn="1"/>
        </p:nvSpPr>
        <p:spPr>
          <a:xfrm>
            <a:off x="-17414" y="0"/>
            <a:ext cx="13455813"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Picture Placeholder 3">
            <a:extLst>
              <a:ext uri="{FF2B5EF4-FFF2-40B4-BE49-F238E27FC236}">
                <a16:creationId xmlns:a16="http://schemas.microsoft.com/office/drawing/2014/main" id="{125F3A54-9274-C44B-A976-58CA506A220D}"/>
              </a:ext>
            </a:extLst>
          </p:cNvPr>
          <p:cNvSpPr>
            <a:spLocks noGrp="1"/>
          </p:cNvSpPr>
          <p:nvPr>
            <p:ph type="pic" sz="quarter" idx="10"/>
          </p:nvPr>
        </p:nvSpPr>
        <p:spPr>
          <a:xfrm>
            <a:off x="6858323" y="0"/>
            <a:ext cx="6579865" cy="7559675"/>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a:p>
        </p:txBody>
      </p:sp>
      <p:pic>
        <p:nvPicPr>
          <p:cNvPr id="16" name="Graphic 15">
            <a:extLst>
              <a:ext uri="{FF2B5EF4-FFF2-40B4-BE49-F238E27FC236}">
                <a16:creationId xmlns:a16="http://schemas.microsoft.com/office/drawing/2014/main" id="{DF5B3040-88F3-4F42-96AE-8ABBE0B8315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9767"/>
          <a:stretch/>
        </p:blipFill>
        <p:spPr>
          <a:xfrm rot="5400000">
            <a:off x="3334200" y="-3421193"/>
            <a:ext cx="6818953" cy="13573335"/>
          </a:xfrm>
          <a:prstGeom prst="rect">
            <a:avLst/>
          </a:prstGeom>
        </p:spPr>
      </p:pic>
      <p:pic>
        <p:nvPicPr>
          <p:cNvPr id="27" name="Graphic 26">
            <a:extLst>
              <a:ext uri="{FF2B5EF4-FFF2-40B4-BE49-F238E27FC236}">
                <a16:creationId xmlns:a16="http://schemas.microsoft.com/office/drawing/2014/main" id="{7FD833A8-6ED8-3C4A-8098-F06B36D5474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9401" r="71831"/>
          <a:stretch/>
        </p:blipFill>
        <p:spPr>
          <a:xfrm rot="5400000">
            <a:off x="2381043" y="-1566077"/>
            <a:ext cx="3823840" cy="6867990"/>
          </a:xfrm>
          <a:prstGeom prst="rect">
            <a:avLst/>
          </a:prstGeom>
        </p:spPr>
      </p:pic>
      <p:pic>
        <p:nvPicPr>
          <p:cNvPr id="34" name="Graphic 33">
            <a:extLst>
              <a:ext uri="{FF2B5EF4-FFF2-40B4-BE49-F238E27FC236}">
                <a16:creationId xmlns:a16="http://schemas.microsoft.com/office/drawing/2014/main" id="{EB1F5FBF-2157-8947-AFA9-818FD09CEEDD}"/>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5198" t="58967" r="72748" b="23578"/>
          <a:stretch/>
        </p:blipFill>
        <p:spPr>
          <a:xfrm rot="16200000">
            <a:off x="11439007" y="5556885"/>
            <a:ext cx="1636292" cy="2369284"/>
          </a:xfrm>
          <a:prstGeom prst="rect">
            <a:avLst/>
          </a:prstGeom>
        </p:spPr>
      </p:pic>
      <p:sp>
        <p:nvSpPr>
          <p:cNvPr id="36" name="Text Placeholder 4">
            <a:extLst>
              <a:ext uri="{FF2B5EF4-FFF2-40B4-BE49-F238E27FC236}">
                <a16:creationId xmlns:a16="http://schemas.microsoft.com/office/drawing/2014/main" id="{696122A5-E781-7545-9644-E51EB28BCD64}"/>
              </a:ext>
            </a:extLst>
          </p:cNvPr>
          <p:cNvSpPr>
            <a:spLocks noGrp="1"/>
          </p:cNvSpPr>
          <p:nvPr>
            <p:ph type="body" sz="quarter" idx="11" hasCustomPrompt="1"/>
          </p:nvPr>
        </p:nvSpPr>
        <p:spPr>
          <a:xfrm>
            <a:off x="855571" y="784726"/>
            <a:ext cx="3959779" cy="954620"/>
          </a:xfrm>
          <a:prstGeom prst="rect">
            <a:avLst/>
          </a:prstGeom>
        </p:spPr>
        <p:txBody>
          <a:bodyPr lIns="0"/>
          <a:lstStyle>
            <a:lvl1pPr marL="13998" indent="-13998">
              <a:buNone/>
              <a:tabLst/>
              <a:defRPr sz="30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7" name="Text Placeholder 4">
            <a:extLst>
              <a:ext uri="{FF2B5EF4-FFF2-40B4-BE49-F238E27FC236}">
                <a16:creationId xmlns:a16="http://schemas.microsoft.com/office/drawing/2014/main" id="{A0A43A07-EEDF-D14D-9A9F-07595E182F2B}"/>
              </a:ext>
            </a:extLst>
          </p:cNvPr>
          <p:cNvSpPr>
            <a:spLocks noGrp="1"/>
          </p:cNvSpPr>
          <p:nvPr>
            <p:ph type="body" sz="quarter" idx="12" hasCustomPrompt="1"/>
          </p:nvPr>
        </p:nvSpPr>
        <p:spPr>
          <a:xfrm>
            <a:off x="855571" y="4640333"/>
            <a:ext cx="3959779" cy="954620"/>
          </a:xfrm>
          <a:prstGeom prst="rect">
            <a:avLst/>
          </a:prstGeom>
        </p:spPr>
        <p:txBody>
          <a:bodyPr lIns="0"/>
          <a:lstStyle>
            <a:lvl1pPr marL="13998" indent="-13998">
              <a:buNone/>
              <a:tabLst/>
              <a:defRPr sz="3000" b="1" i="0">
                <a:solidFill>
                  <a:schemeClr val="bg2"/>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3" name="Rectangle 12">
            <a:extLst>
              <a:ext uri="{FF2B5EF4-FFF2-40B4-BE49-F238E27FC236}">
                <a16:creationId xmlns:a16="http://schemas.microsoft.com/office/drawing/2014/main" id="{3B1E6558-5A9A-C744-ACA3-32E59CAFE52C}"/>
              </a:ext>
            </a:extLst>
          </p:cNvPr>
          <p:cNvSpPr/>
          <p:nvPr userDrawn="1"/>
        </p:nvSpPr>
        <p:spPr>
          <a:xfrm>
            <a:off x="-4361" y="0"/>
            <a:ext cx="185335" cy="1397482"/>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193ECCFB-BB41-7047-9260-D7BA1ABF794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01838799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06E156-2ADE-4943-AEEE-01D5B3A084B7}"/>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AF348513-7727-6342-B883-488692955E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84693716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Blank (OFFWHITE)">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06E156-2ADE-4943-AEEE-01D5B3A084B7}"/>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AF348513-7727-6342-B883-488692955E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2482477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ext / 1 wide column (Black)">
    <p:bg>
      <p:bgPr>
        <a:solidFill>
          <a:schemeClr val="tx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6891991" cy="1056136"/>
          </a:xfrm>
          <a:prstGeom prst="rect">
            <a:avLst/>
          </a:prstGeom>
        </p:spPr>
        <p:txBody>
          <a:bodyPr lIns="0"/>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6891993" cy="433339"/>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6891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lang="en-GB" sz="1400" b="0" i="0" smtClean="0">
                <a:solidFill>
                  <a:schemeClr val="bg1"/>
                </a:solidFill>
                <a:effectLst/>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9" name="Rectangle 8">
            <a:extLst>
              <a:ext uri="{FF2B5EF4-FFF2-40B4-BE49-F238E27FC236}">
                <a16:creationId xmlns:a16="http://schemas.microsoft.com/office/drawing/2014/main" id="{9E2D3396-55CC-784A-B400-E0220F0A6019}"/>
              </a:ext>
            </a:extLst>
          </p:cNvPr>
          <p:cNvSpPr/>
          <p:nvPr userDrawn="1"/>
        </p:nvSpPr>
        <p:spPr>
          <a:xfrm>
            <a:off x="-4361" y="0"/>
            <a:ext cx="185335"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C6A85A60-E778-F94A-9877-3C01974C1A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00517763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ext / 2 columns (Black)">
    <p:bg>
      <p:bgPr>
        <a:solidFill>
          <a:schemeClr val="tx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6972240" cy="1056136"/>
          </a:xfrm>
          <a:prstGeom prst="rect">
            <a:avLst/>
          </a:prstGeom>
        </p:spPr>
        <p:txBody>
          <a:bodyPr lIns="0" anchor="t"/>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13998" indent="-13998">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9" name="Rectangle 8">
            <a:extLst>
              <a:ext uri="{FF2B5EF4-FFF2-40B4-BE49-F238E27FC236}">
                <a16:creationId xmlns:a16="http://schemas.microsoft.com/office/drawing/2014/main" id="{85BA9A03-EE7D-614B-940E-288016444F88}"/>
              </a:ext>
            </a:extLst>
          </p:cNvPr>
          <p:cNvSpPr/>
          <p:nvPr userDrawn="1"/>
        </p:nvSpPr>
        <p:spPr>
          <a:xfrm>
            <a:off x="-4361" y="0"/>
            <a:ext cx="185335"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0" name="Graphic 9">
            <a:extLst>
              <a:ext uri="{FF2B5EF4-FFF2-40B4-BE49-F238E27FC236}">
                <a16:creationId xmlns:a16="http://schemas.microsoft.com/office/drawing/2014/main" id="{B673CBE0-08B6-344A-B0A4-9AEFB971FB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63610021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ext / 2 columns / Img (Black)">
    <p:bg>
      <p:bgPr>
        <a:solidFill>
          <a:schemeClr val="tx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6972239" cy="1056136"/>
          </a:xfrm>
          <a:prstGeom prst="rect">
            <a:avLst/>
          </a:prstGeom>
        </p:spPr>
        <p:txBody>
          <a:bodyPr lIns="0" anchor="t"/>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3" name="Picture Placeholder 2">
            <a:extLst>
              <a:ext uri="{FF2B5EF4-FFF2-40B4-BE49-F238E27FC236}">
                <a16:creationId xmlns:a16="http://schemas.microsoft.com/office/drawing/2014/main" id="{C72416F6-4FA4-2D47-93AC-44F33353F5C8}"/>
              </a:ext>
            </a:extLst>
          </p:cNvPr>
          <p:cNvSpPr>
            <a:spLocks noGrp="1"/>
          </p:cNvSpPr>
          <p:nvPr>
            <p:ph type="pic" sz="quarter" idx="17" hasCustomPrompt="1"/>
          </p:nvPr>
        </p:nvSpPr>
        <p:spPr>
          <a:xfrm>
            <a:off x="8648052" y="1527567"/>
            <a:ext cx="4790135" cy="3506787"/>
          </a:xfrm>
          <a:prstGeom prst="rect">
            <a:avLst/>
          </a:prstGeom>
        </p:spPr>
        <p:txBody>
          <a:bodyPr anchor="ctr"/>
          <a:lstStyle>
            <a:lvl1pPr marL="0" indent="0" algn="ctr">
              <a:buNone/>
              <a:defRPr sz="1600">
                <a:latin typeface="Arial Nova" panose="020B0504020202020204" pitchFamily="34" charset="0"/>
              </a:defRPr>
            </a:lvl1pPr>
          </a:lstStyle>
          <a:p>
            <a:r>
              <a:rPr lang="en-US" dirty="0" err="1"/>
              <a:t>Img</a:t>
            </a:r>
            <a:r>
              <a:rPr lang="en-US" dirty="0"/>
              <a:t> here if needed</a:t>
            </a:r>
          </a:p>
        </p:txBody>
      </p:sp>
      <p:sp>
        <p:nvSpPr>
          <p:cNvPr id="10" name="Rectangle 9">
            <a:extLst>
              <a:ext uri="{FF2B5EF4-FFF2-40B4-BE49-F238E27FC236}">
                <a16:creationId xmlns:a16="http://schemas.microsoft.com/office/drawing/2014/main" id="{4EC70330-84E7-7E42-8E0A-8E1948DBCA10}"/>
              </a:ext>
            </a:extLst>
          </p:cNvPr>
          <p:cNvSpPr/>
          <p:nvPr userDrawn="1"/>
        </p:nvSpPr>
        <p:spPr>
          <a:xfrm>
            <a:off x="-4361" y="0"/>
            <a:ext cx="185335"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D1FF54E8-0FCE-8340-AC8F-C387BFEF95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80637842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ext / 2 wide columns (Black)">
    <p:bg>
      <p:bgPr>
        <a:solidFill>
          <a:schemeClr val="tx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10401575" cy="1056136"/>
          </a:xfrm>
          <a:prstGeom prst="rect">
            <a:avLst/>
          </a:prstGeom>
        </p:spPr>
        <p:txBody>
          <a:bodyPr lIns="0" anchor="t"/>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5034643"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6049668" y="2567705"/>
            <a:ext cx="5034643"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8" name="Rectangle 7">
            <a:extLst>
              <a:ext uri="{FF2B5EF4-FFF2-40B4-BE49-F238E27FC236}">
                <a16:creationId xmlns:a16="http://schemas.microsoft.com/office/drawing/2014/main" id="{8DAE9375-DF8A-5049-9E64-9A12CC3B00A5}"/>
              </a:ext>
            </a:extLst>
          </p:cNvPr>
          <p:cNvSpPr/>
          <p:nvPr userDrawn="1"/>
        </p:nvSpPr>
        <p:spPr>
          <a:xfrm>
            <a:off x="-4361" y="0"/>
            <a:ext cx="185335"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0" name="Graphic 9">
            <a:extLst>
              <a:ext uri="{FF2B5EF4-FFF2-40B4-BE49-F238E27FC236}">
                <a16:creationId xmlns:a16="http://schemas.microsoft.com/office/drawing/2014/main" id="{786DA817-1F41-8345-B618-DDB163D650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77708807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ext / 1 column / Image (Black)">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088870" cy="1056136"/>
          </a:xfrm>
          <a:prstGeom prst="rect">
            <a:avLst/>
          </a:prstGeom>
        </p:spPr>
        <p:txBody>
          <a:bodyPr lIns="0"/>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4088871" cy="433339"/>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3" y="2567705"/>
            <a:ext cx="4089664"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a:p>
            <a:pPr lvl="0"/>
            <a:endParaRPr lang="en-GB" dirty="0"/>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5527505" y="341236"/>
            <a:ext cx="7922932"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1" name="Rectangle 10">
            <a:extLst>
              <a:ext uri="{FF2B5EF4-FFF2-40B4-BE49-F238E27FC236}">
                <a16:creationId xmlns:a16="http://schemas.microsoft.com/office/drawing/2014/main" id="{EE1757AA-EE20-9141-AE68-E704FA460E43}"/>
              </a:ext>
            </a:extLst>
          </p:cNvPr>
          <p:cNvSpPr/>
          <p:nvPr userDrawn="1"/>
        </p:nvSpPr>
        <p:spPr>
          <a:xfrm>
            <a:off x="-4361" y="0"/>
            <a:ext cx="185335"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AAB526DC-BC17-EC4C-95C5-BA1FE25E4B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96404292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ext / 1 wide column / Big text (Black)">
    <p:bg>
      <p:bgPr>
        <a:solidFill>
          <a:schemeClr val="tx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028515" cy="1056136"/>
          </a:xfrm>
          <a:prstGeom prst="rect">
            <a:avLst/>
          </a:prstGeom>
        </p:spPr>
        <p:txBody>
          <a:bodyPr lIns="0"/>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7" name="Text Placeholder 3">
            <a:extLst>
              <a:ext uri="{FF2B5EF4-FFF2-40B4-BE49-F238E27FC236}">
                <a16:creationId xmlns:a16="http://schemas.microsoft.com/office/drawing/2014/main" id="{B743E54E-1D35-D04B-A7FB-05F91A696416}"/>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solidFill>
                  <a:schemeClr val="bg1"/>
                </a:solidFill>
                <a:latin typeface="Arial Nova" panose="020B0504020202020204" pitchFamily="34" charset="0"/>
              </a:defRPr>
            </a:lvl1pPr>
          </a:lstStyle>
          <a:p>
            <a:pPr lvl="0"/>
            <a:r>
              <a:rPr lang="en-GB" dirty="0"/>
              <a:t>Click to edit master text styles</a:t>
            </a:r>
          </a:p>
        </p:txBody>
      </p:sp>
      <p:sp>
        <p:nvSpPr>
          <p:cNvPr id="8" name="Text Placeholder 3">
            <a:extLst>
              <a:ext uri="{FF2B5EF4-FFF2-40B4-BE49-F238E27FC236}">
                <a16:creationId xmlns:a16="http://schemas.microsoft.com/office/drawing/2014/main" id="{C048573D-4BA5-414F-B9DD-219BF57A0F17}"/>
              </a:ext>
            </a:extLst>
          </p:cNvPr>
          <p:cNvSpPr>
            <a:spLocks noGrp="1"/>
          </p:cNvSpPr>
          <p:nvPr>
            <p:ph type="body" sz="quarter" idx="13" hasCustomPrompt="1"/>
          </p:nvPr>
        </p:nvSpPr>
        <p:spPr>
          <a:xfrm>
            <a:off x="681943" y="2567705"/>
            <a:ext cx="11805332"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8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1" name="Rectangle 10">
            <a:extLst>
              <a:ext uri="{FF2B5EF4-FFF2-40B4-BE49-F238E27FC236}">
                <a16:creationId xmlns:a16="http://schemas.microsoft.com/office/drawing/2014/main" id="{6B0E4E21-22FC-E84E-B740-BB6E1A6C67EF}"/>
              </a:ext>
            </a:extLst>
          </p:cNvPr>
          <p:cNvSpPr/>
          <p:nvPr userDrawn="1"/>
        </p:nvSpPr>
        <p:spPr>
          <a:xfrm>
            <a:off x="-4361" y="0"/>
            <a:ext cx="185335"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6283D783-F2D7-FC43-B18B-04D27F07C5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50428592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ext / Proposal (Black)">
    <p:bg>
      <p:bgPr>
        <a:solidFill>
          <a:schemeClr val="tx1"/>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7C92F3E-0069-1B41-A912-7C369601F58B}"/>
              </a:ext>
            </a:extLst>
          </p:cNvPr>
          <p:cNvSpPr>
            <a:spLocks noGrp="1"/>
          </p:cNvSpPr>
          <p:nvPr>
            <p:ph type="body" sz="quarter" idx="10" hasCustomPrompt="1"/>
          </p:nvPr>
        </p:nvSpPr>
        <p:spPr>
          <a:xfrm>
            <a:off x="716602" y="341346"/>
            <a:ext cx="3480643" cy="872857"/>
          </a:xfrm>
          <a:prstGeom prst="rect">
            <a:avLst/>
          </a:prstGeom>
        </p:spPr>
        <p:txBody>
          <a:bodyPr lIns="0"/>
          <a:lstStyle>
            <a:lvl1pPr marL="13998" indent="-13998">
              <a:lnSpc>
                <a:spcPct val="100000"/>
              </a:lnSpc>
              <a:spcBef>
                <a:spcPts val="0"/>
              </a:spcBef>
              <a:buNone/>
              <a:tabLst/>
              <a:defRPr sz="2400" b="1" i="0">
                <a:solidFill>
                  <a:schemeClr val="bg1"/>
                </a:solidFill>
                <a:latin typeface="Arial Nova" panose="020B0504020202020204" pitchFamily="34" charset="0"/>
              </a:defRPr>
            </a:lvl1pPr>
          </a:lstStyle>
          <a:p>
            <a:pPr lvl="0"/>
            <a:r>
              <a:rPr lang="en-GB" dirty="0"/>
              <a:t>Click To Edit Master</a:t>
            </a:r>
            <a:br>
              <a:rPr lang="en-GB" dirty="0"/>
            </a:br>
            <a:r>
              <a:rPr lang="en-GB" dirty="0"/>
              <a:t>(intro paragraph)</a:t>
            </a:r>
          </a:p>
        </p:txBody>
      </p:sp>
      <p:sp>
        <p:nvSpPr>
          <p:cNvPr id="9" name="Text Placeholder 3">
            <a:extLst>
              <a:ext uri="{FF2B5EF4-FFF2-40B4-BE49-F238E27FC236}">
                <a16:creationId xmlns:a16="http://schemas.microsoft.com/office/drawing/2014/main" id="{A934A9BB-8C84-624B-8F32-23E582291E07}"/>
              </a:ext>
            </a:extLst>
          </p:cNvPr>
          <p:cNvSpPr>
            <a:spLocks noGrp="1"/>
          </p:cNvSpPr>
          <p:nvPr>
            <p:ph type="body" sz="quarter" idx="12" hasCustomPrompt="1"/>
          </p:nvPr>
        </p:nvSpPr>
        <p:spPr>
          <a:xfrm>
            <a:off x="4492736" y="921980"/>
            <a:ext cx="4088871" cy="433339"/>
          </a:xfrm>
          <a:prstGeom prst="rect">
            <a:avLst/>
          </a:prstGeom>
        </p:spPr>
        <p:txBody>
          <a:bodyPr lIns="0"/>
          <a:lstStyle>
            <a:lvl1pPr marL="13998" indent="-13998">
              <a:buNone/>
              <a:tabLst/>
              <a:defRPr sz="1600" b="1" i="0">
                <a:solidFill>
                  <a:schemeClr val="bg1"/>
                </a:solidFill>
                <a:latin typeface="Arial Nova" panose="020B0504020202020204" pitchFamily="34" charset="0"/>
              </a:defRPr>
            </a:lvl1pPr>
          </a:lstStyle>
          <a:p>
            <a:pPr lvl="0"/>
            <a:r>
              <a:rPr lang="en-GB" dirty="0"/>
              <a:t>Click to edit master text styles</a:t>
            </a:r>
          </a:p>
        </p:txBody>
      </p:sp>
      <p:sp>
        <p:nvSpPr>
          <p:cNvPr id="11" name="Text Placeholder 3">
            <a:extLst>
              <a:ext uri="{FF2B5EF4-FFF2-40B4-BE49-F238E27FC236}">
                <a16:creationId xmlns:a16="http://schemas.microsoft.com/office/drawing/2014/main" id="{13C6C2E6-5A06-1E49-9ACB-9D252AD688DA}"/>
              </a:ext>
            </a:extLst>
          </p:cNvPr>
          <p:cNvSpPr>
            <a:spLocks noGrp="1"/>
          </p:cNvSpPr>
          <p:nvPr>
            <p:ph type="body" sz="quarter" idx="13" hasCustomPrompt="1"/>
          </p:nvPr>
        </p:nvSpPr>
        <p:spPr>
          <a:xfrm>
            <a:off x="4491942" y="1372252"/>
            <a:ext cx="6480857" cy="3165881"/>
          </a:xfrm>
          <a:prstGeom prst="rect">
            <a:avLst/>
          </a:prstGeom>
        </p:spPr>
        <p:txBody>
          <a:bodyPr lIns="0"/>
          <a:lstStyle>
            <a:lvl1pPr marL="0" indent="-13998">
              <a:lnSpc>
                <a:spcPct val="95000"/>
              </a:lnSpc>
              <a:spcBef>
                <a:spcPts val="900"/>
              </a:spcBef>
              <a:buNone/>
              <a:tabLst/>
              <a:defRPr lang="en-GB" sz="1800" b="0" i="0" smtClean="0">
                <a:solidFill>
                  <a:schemeClr val="bg1"/>
                </a:solidFill>
                <a:effectLst/>
              </a:defRPr>
            </a:lvl1pPr>
          </a:lstStyle>
          <a:p>
            <a:pPr lvl="0"/>
            <a:r>
              <a:rPr lang="en-GB" dirty="0"/>
              <a:t>At </a:t>
            </a:r>
            <a:r>
              <a:rPr lang="en-GB" dirty="0" err="1"/>
              <a:t>vero</a:t>
            </a:r>
            <a:r>
              <a:rPr lang="en-GB" dirty="0"/>
              <a:t> </a:t>
            </a:r>
            <a:r>
              <a:rPr lang="en-GB" dirty="0" err="1"/>
              <a:t>eos</a:t>
            </a:r>
            <a:r>
              <a:rPr lang="en-GB" dirty="0"/>
              <a:t> et </a:t>
            </a:r>
            <a:r>
              <a:rPr lang="en-GB" dirty="0" err="1"/>
              <a:t>accusamus</a:t>
            </a:r>
            <a:r>
              <a:rPr lang="en-GB" dirty="0"/>
              <a:t> et </a:t>
            </a:r>
            <a:r>
              <a:rPr lang="en-GB" dirty="0" err="1"/>
              <a:t>iusto</a:t>
            </a:r>
            <a:r>
              <a:rPr lang="en-GB" dirty="0"/>
              <a:t> </a:t>
            </a:r>
            <a:r>
              <a:rPr lang="en-GB" dirty="0" err="1"/>
              <a:t>odio</a:t>
            </a:r>
            <a:r>
              <a:rPr lang="en-GB" dirty="0"/>
              <a:t> </a:t>
            </a:r>
            <a:r>
              <a:rPr lang="en-GB" dirty="0" err="1"/>
              <a:t>dignissimos</a:t>
            </a:r>
            <a:r>
              <a:rPr lang="en-GB" dirty="0"/>
              <a:t> </a:t>
            </a:r>
            <a:r>
              <a:rPr lang="en-GB" dirty="0" err="1"/>
              <a:t>ducimus</a:t>
            </a:r>
            <a:r>
              <a:rPr lang="en-GB" dirty="0"/>
              <a:t> qui </a:t>
            </a:r>
            <a:r>
              <a:rPr lang="en-GB" dirty="0" err="1"/>
              <a:t>blanditiis</a:t>
            </a:r>
            <a:r>
              <a:rPr lang="en-GB" dirty="0"/>
              <a:t> </a:t>
            </a:r>
            <a:r>
              <a:rPr lang="en-GB" dirty="0" err="1"/>
              <a:t>praesentium</a:t>
            </a:r>
            <a:r>
              <a:rPr lang="en-GB" dirty="0"/>
              <a:t> </a:t>
            </a:r>
            <a:r>
              <a:rPr lang="en-GB" dirty="0" err="1"/>
              <a:t>voluptatum</a:t>
            </a:r>
            <a:r>
              <a:rPr lang="en-GB" dirty="0"/>
              <a:t> </a:t>
            </a:r>
            <a:r>
              <a:rPr lang="en-GB" dirty="0" err="1"/>
              <a:t>deleniti</a:t>
            </a:r>
            <a:r>
              <a:rPr lang="en-GB" dirty="0"/>
              <a:t> </a:t>
            </a:r>
            <a:r>
              <a:rPr lang="en-GB" dirty="0" err="1"/>
              <a:t>atque</a:t>
            </a:r>
            <a:r>
              <a:rPr lang="en-GB" dirty="0"/>
              <a:t> </a:t>
            </a:r>
            <a:r>
              <a:rPr lang="en-GB" dirty="0" err="1"/>
              <a:t>corrupti</a:t>
            </a:r>
            <a:r>
              <a:rPr lang="en-GB" dirty="0"/>
              <a:t> quos </a:t>
            </a:r>
            <a:r>
              <a:rPr lang="en-GB" dirty="0" err="1"/>
              <a:t>dolores</a:t>
            </a:r>
            <a:r>
              <a:rPr lang="en-GB" dirty="0"/>
              <a:t> et </a:t>
            </a:r>
            <a:r>
              <a:rPr lang="en-GB" dirty="0" err="1"/>
              <a:t>quas</a:t>
            </a:r>
            <a:r>
              <a:rPr lang="en-GB" dirty="0"/>
              <a:t> </a:t>
            </a:r>
            <a:r>
              <a:rPr lang="en-GB" dirty="0" err="1"/>
              <a:t>molestias</a:t>
            </a:r>
            <a:r>
              <a:rPr lang="en-GB" dirty="0"/>
              <a:t> </a:t>
            </a:r>
            <a:r>
              <a:rPr lang="en-GB" dirty="0" err="1"/>
              <a:t>excepturi</a:t>
            </a:r>
            <a:r>
              <a:rPr lang="en-GB" dirty="0"/>
              <a:t> </a:t>
            </a:r>
            <a:r>
              <a:rPr lang="en-GB" dirty="0" err="1"/>
              <a:t>sint</a:t>
            </a:r>
            <a:r>
              <a:rPr lang="en-GB" dirty="0"/>
              <a:t> </a:t>
            </a:r>
            <a:r>
              <a:rPr lang="en-GB" dirty="0" err="1"/>
              <a:t>occaecati</a:t>
            </a:r>
            <a:r>
              <a:rPr lang="en-GB" dirty="0"/>
              <a:t> </a:t>
            </a:r>
            <a:r>
              <a:rPr lang="en-GB" dirty="0" err="1"/>
              <a:t>cupiditate</a:t>
            </a:r>
            <a:r>
              <a:rPr lang="en-GB" dirty="0"/>
              <a:t> non provident, </a:t>
            </a:r>
            <a:r>
              <a:rPr lang="en-GB" dirty="0" err="1"/>
              <a:t>similique</a:t>
            </a:r>
            <a:r>
              <a:rPr lang="en-GB" dirty="0"/>
              <a:t> sunt in culpa qui </a:t>
            </a:r>
            <a:r>
              <a:rPr lang="en-GB" dirty="0" err="1"/>
              <a:t>officia</a:t>
            </a:r>
            <a:r>
              <a:rPr lang="en-GB" dirty="0"/>
              <a:t> </a:t>
            </a:r>
            <a:r>
              <a:rPr lang="en-GB" dirty="0" err="1"/>
              <a:t>deserunt</a:t>
            </a:r>
            <a:r>
              <a:rPr lang="en-GB" dirty="0"/>
              <a:t> </a:t>
            </a:r>
            <a:r>
              <a:rPr lang="en-GB" dirty="0" err="1"/>
              <a:t>mollitia</a:t>
            </a:r>
            <a:r>
              <a:rPr lang="en-GB" dirty="0"/>
              <a:t> animi, id </a:t>
            </a:r>
            <a:r>
              <a:rPr lang="en-GB" dirty="0" err="1"/>
              <a:t>est</a:t>
            </a:r>
            <a:r>
              <a:rPr lang="en-GB" dirty="0"/>
              <a:t> </a:t>
            </a:r>
            <a:r>
              <a:rPr lang="en-GB" dirty="0" err="1"/>
              <a:t>laborum</a:t>
            </a:r>
            <a:r>
              <a:rPr lang="en-GB" dirty="0"/>
              <a:t> et </a:t>
            </a:r>
            <a:r>
              <a:rPr lang="en-GB" dirty="0" err="1"/>
              <a:t>dolorum</a:t>
            </a:r>
            <a:r>
              <a:rPr lang="en-GB" dirty="0"/>
              <a:t> </a:t>
            </a:r>
            <a:r>
              <a:rPr lang="en-GB" dirty="0" err="1"/>
              <a:t>fuga</a:t>
            </a:r>
            <a:r>
              <a:rPr lang="en-GB" dirty="0"/>
              <a:t>. Et </a:t>
            </a:r>
            <a:r>
              <a:rPr lang="en-GB" dirty="0" err="1"/>
              <a:t>harum</a:t>
            </a:r>
            <a:r>
              <a:rPr lang="en-GB" dirty="0"/>
              <a:t> </a:t>
            </a:r>
            <a:r>
              <a:rPr lang="en-GB" dirty="0" err="1"/>
              <a:t>quidem</a:t>
            </a:r>
            <a:r>
              <a:rPr lang="en-GB" dirty="0"/>
              <a:t> rerum facilis </a:t>
            </a:r>
            <a:r>
              <a:rPr lang="en-GB" dirty="0" err="1"/>
              <a:t>est</a:t>
            </a:r>
            <a:r>
              <a:rPr lang="en-GB" dirty="0"/>
              <a:t> et </a:t>
            </a:r>
            <a:r>
              <a:rPr lang="en-GB" dirty="0" err="1"/>
              <a:t>expedita</a:t>
            </a:r>
            <a:r>
              <a:rPr lang="en-GB" dirty="0"/>
              <a:t> </a:t>
            </a:r>
            <a:r>
              <a:rPr lang="en-GB" dirty="0" err="1"/>
              <a:t>distinctio</a:t>
            </a:r>
            <a:r>
              <a:rPr lang="en-GB" dirty="0"/>
              <a:t>. Nam libero tempore, cum </a:t>
            </a:r>
            <a:r>
              <a:rPr lang="en-GB" dirty="0" err="1"/>
              <a:t>soluta</a:t>
            </a:r>
            <a:r>
              <a:rPr lang="en-GB" dirty="0"/>
              <a:t> nobis </a:t>
            </a:r>
            <a:r>
              <a:rPr lang="en-GB" dirty="0" err="1"/>
              <a:t>est</a:t>
            </a:r>
            <a:r>
              <a:rPr lang="en-GB" dirty="0"/>
              <a:t> </a:t>
            </a:r>
            <a:r>
              <a:rPr lang="en-GB" dirty="0" err="1"/>
              <a:t>eligendi</a:t>
            </a:r>
            <a:r>
              <a:rPr lang="en-GB" dirty="0"/>
              <a:t> </a:t>
            </a:r>
            <a:r>
              <a:rPr lang="en-GB" dirty="0" err="1"/>
              <a:t>optio</a:t>
            </a:r>
            <a:r>
              <a:rPr lang="en-GB" dirty="0"/>
              <a:t> </a:t>
            </a:r>
            <a:r>
              <a:rPr lang="en-GB" dirty="0" err="1"/>
              <a:t>cumque</a:t>
            </a:r>
            <a:r>
              <a:rPr lang="en-GB" dirty="0"/>
              <a:t> nihil </a:t>
            </a:r>
            <a:r>
              <a:rPr lang="en-GB" dirty="0" err="1"/>
              <a:t>impedit</a:t>
            </a:r>
            <a:r>
              <a:rPr lang="en-GB" dirty="0"/>
              <a:t> quo minus id quod </a:t>
            </a:r>
            <a:r>
              <a:rPr lang="en-GB" dirty="0" err="1"/>
              <a:t>maxime</a:t>
            </a:r>
            <a:r>
              <a:rPr lang="en-GB" dirty="0"/>
              <a:t> </a:t>
            </a:r>
            <a:r>
              <a:rPr lang="en-GB" dirty="0" err="1"/>
              <a:t>placeat</a:t>
            </a:r>
            <a:r>
              <a:rPr lang="en-GB" dirty="0"/>
              <a:t> </a:t>
            </a:r>
            <a:r>
              <a:rPr lang="en-GB" dirty="0" err="1"/>
              <a:t>facere</a:t>
            </a:r>
            <a:r>
              <a:rPr lang="en-GB" dirty="0"/>
              <a:t> </a:t>
            </a:r>
            <a:r>
              <a:rPr lang="en-GB" dirty="0" err="1"/>
              <a:t>possimus</a:t>
            </a:r>
            <a:r>
              <a:rPr lang="en-GB" dirty="0"/>
              <a:t>, </a:t>
            </a:r>
            <a:r>
              <a:rPr lang="en-GB" dirty="0" err="1"/>
              <a:t>omnis</a:t>
            </a:r>
            <a:r>
              <a:rPr lang="en-GB" dirty="0"/>
              <a:t> </a:t>
            </a:r>
            <a:r>
              <a:rPr lang="en-GB" dirty="0" err="1"/>
              <a:t>voluptas</a:t>
            </a:r>
            <a:r>
              <a:rPr lang="en-GB" dirty="0"/>
              <a:t> </a:t>
            </a:r>
            <a:r>
              <a:rPr lang="en-GB" dirty="0" err="1"/>
              <a:t>assumenda</a:t>
            </a:r>
            <a:r>
              <a:rPr lang="en-GB" dirty="0"/>
              <a:t> </a:t>
            </a:r>
            <a:r>
              <a:rPr lang="en-GB" dirty="0" err="1"/>
              <a:t>est</a:t>
            </a:r>
            <a:r>
              <a:rPr lang="en-GB" dirty="0"/>
              <a:t>, </a:t>
            </a:r>
            <a:r>
              <a:rPr lang="en-GB" dirty="0" err="1"/>
              <a:t>omnis</a:t>
            </a:r>
            <a:r>
              <a:rPr lang="en-GB" dirty="0"/>
              <a:t> </a:t>
            </a:r>
            <a:r>
              <a:rPr lang="en-GB" dirty="0" err="1"/>
              <a:t>dolor</a:t>
            </a:r>
            <a:r>
              <a:rPr lang="en-GB" dirty="0"/>
              <a:t> </a:t>
            </a:r>
            <a:r>
              <a:rPr lang="en-GB" dirty="0" err="1"/>
              <a:t>repellendus</a:t>
            </a:r>
            <a:r>
              <a:rPr lang="en-GB" dirty="0"/>
              <a:t>. </a:t>
            </a:r>
            <a:r>
              <a:rPr lang="en-GB" dirty="0" err="1"/>
              <a:t>Temporibus</a:t>
            </a:r>
            <a:r>
              <a:rPr lang="en-GB" dirty="0"/>
              <a:t> </a:t>
            </a:r>
            <a:r>
              <a:rPr lang="en-GB" dirty="0" err="1"/>
              <a:t>autem</a:t>
            </a:r>
            <a:r>
              <a:rPr lang="en-GB" dirty="0"/>
              <a:t> </a:t>
            </a:r>
            <a:r>
              <a:rPr lang="en-GB" dirty="0" err="1"/>
              <a:t>quibusdam</a:t>
            </a:r>
            <a:r>
              <a:rPr lang="en-GB" dirty="0"/>
              <a:t> et </a:t>
            </a:r>
            <a:r>
              <a:rPr lang="en-GB" dirty="0" err="1"/>
              <a:t>aut</a:t>
            </a:r>
            <a:r>
              <a:rPr lang="en-GB" dirty="0"/>
              <a:t> </a:t>
            </a:r>
            <a:r>
              <a:rPr lang="en-GB" dirty="0" err="1"/>
              <a:t>officiis</a:t>
            </a:r>
            <a:r>
              <a:rPr lang="en-GB" dirty="0"/>
              <a:t> </a:t>
            </a:r>
            <a:r>
              <a:rPr lang="en-GB" dirty="0" err="1"/>
              <a:t>debitis</a:t>
            </a:r>
            <a:r>
              <a:rPr lang="en-GB" dirty="0"/>
              <a:t> </a:t>
            </a:r>
            <a:r>
              <a:rPr lang="en-GB" dirty="0" err="1"/>
              <a:t>aut</a:t>
            </a:r>
            <a:r>
              <a:rPr lang="en-GB" dirty="0"/>
              <a:t> rerum </a:t>
            </a:r>
            <a:r>
              <a:rPr lang="en-GB" dirty="0" err="1"/>
              <a:t>necessitatibus</a:t>
            </a:r>
            <a:r>
              <a:rPr lang="en-GB" dirty="0"/>
              <a:t> </a:t>
            </a:r>
            <a:r>
              <a:rPr lang="en-GB" dirty="0" err="1"/>
              <a:t>saepe</a:t>
            </a:r>
            <a:r>
              <a:rPr lang="en-GB" dirty="0"/>
              <a:t> </a:t>
            </a:r>
            <a:r>
              <a:rPr lang="en-GB" dirty="0" err="1"/>
              <a:t>eveniet</a:t>
            </a:r>
            <a:r>
              <a:rPr lang="en-GB" dirty="0"/>
              <a:t> </a:t>
            </a:r>
            <a:r>
              <a:rPr lang="en-GB" dirty="0" err="1"/>
              <a:t>ut</a:t>
            </a:r>
            <a:r>
              <a:rPr lang="en-GB" dirty="0"/>
              <a:t> et </a:t>
            </a:r>
            <a:r>
              <a:rPr lang="en-GB" dirty="0" err="1"/>
              <a:t>voluptates</a:t>
            </a:r>
            <a:r>
              <a:rPr lang="en-GB" dirty="0"/>
              <a:t> </a:t>
            </a:r>
            <a:r>
              <a:rPr lang="en-GB" dirty="0" err="1"/>
              <a:t>repudiandae</a:t>
            </a:r>
            <a:r>
              <a:rPr lang="en-GB" dirty="0"/>
              <a:t> </a:t>
            </a:r>
            <a:r>
              <a:rPr lang="en-GB" dirty="0" err="1"/>
              <a:t>sint</a:t>
            </a:r>
            <a:r>
              <a:rPr lang="en-GB" dirty="0"/>
              <a:t> et </a:t>
            </a:r>
            <a:r>
              <a:rPr lang="en-GB" dirty="0" err="1"/>
              <a:t>molestiae</a:t>
            </a:r>
            <a:r>
              <a:rPr lang="en-GB" dirty="0"/>
              <a:t> non </a:t>
            </a:r>
            <a:r>
              <a:rPr lang="en-GB" dirty="0" err="1"/>
              <a:t>recusandae</a:t>
            </a:r>
            <a:r>
              <a:rPr lang="en-GB" dirty="0"/>
              <a:t>.</a:t>
            </a:r>
          </a:p>
        </p:txBody>
      </p:sp>
      <p:sp>
        <p:nvSpPr>
          <p:cNvPr id="13" name="Picture Placeholder 2">
            <a:extLst>
              <a:ext uri="{FF2B5EF4-FFF2-40B4-BE49-F238E27FC236}">
                <a16:creationId xmlns:a16="http://schemas.microsoft.com/office/drawing/2014/main" id="{791C668A-4931-4C4A-A9A4-DFBA004A1A58}"/>
              </a:ext>
            </a:extLst>
          </p:cNvPr>
          <p:cNvSpPr>
            <a:spLocks noGrp="1"/>
          </p:cNvSpPr>
          <p:nvPr>
            <p:ph type="pic" sz="quarter" idx="18"/>
          </p:nvPr>
        </p:nvSpPr>
        <p:spPr>
          <a:xfrm>
            <a:off x="0" y="1397482"/>
            <a:ext cx="3877733" cy="473238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6" name="Text Placeholder 3">
            <a:extLst>
              <a:ext uri="{FF2B5EF4-FFF2-40B4-BE49-F238E27FC236}">
                <a16:creationId xmlns:a16="http://schemas.microsoft.com/office/drawing/2014/main" id="{057F307E-7974-774C-ADFF-703B4AD9C984}"/>
              </a:ext>
            </a:extLst>
          </p:cNvPr>
          <p:cNvSpPr>
            <a:spLocks noGrp="1"/>
          </p:cNvSpPr>
          <p:nvPr>
            <p:ph type="body" sz="quarter" idx="19" hasCustomPrompt="1"/>
          </p:nvPr>
        </p:nvSpPr>
        <p:spPr>
          <a:xfrm>
            <a:off x="11142133" y="1389185"/>
            <a:ext cx="1723607" cy="433339"/>
          </a:xfrm>
          <a:prstGeom prst="rect">
            <a:avLst/>
          </a:prstGeom>
        </p:spPr>
        <p:txBody>
          <a:bodyPr lIns="0"/>
          <a:lstStyle>
            <a:lvl1pPr marL="13998" indent="-13998">
              <a:buNone/>
              <a:tabLst/>
              <a:defRPr sz="1000" b="1" i="0">
                <a:solidFill>
                  <a:schemeClr val="bg1"/>
                </a:solidFill>
                <a:latin typeface="Arial Nova" panose="020B0504020202020204" pitchFamily="34" charset="0"/>
              </a:defRPr>
            </a:lvl1pPr>
          </a:lstStyle>
          <a:p>
            <a:pPr lvl="0"/>
            <a:r>
              <a:rPr lang="en-GB" dirty="0"/>
              <a:t>Caption or note if thumb image here</a:t>
            </a:r>
          </a:p>
        </p:txBody>
      </p:sp>
      <p:sp>
        <p:nvSpPr>
          <p:cNvPr id="12" name="Rectangle 11">
            <a:extLst>
              <a:ext uri="{FF2B5EF4-FFF2-40B4-BE49-F238E27FC236}">
                <a16:creationId xmlns:a16="http://schemas.microsoft.com/office/drawing/2014/main" id="{8B8867D3-812A-834E-AF87-4FA760B6CD4A}"/>
              </a:ext>
            </a:extLst>
          </p:cNvPr>
          <p:cNvSpPr/>
          <p:nvPr userDrawn="1"/>
        </p:nvSpPr>
        <p:spPr>
          <a:xfrm>
            <a:off x="-4361" y="0"/>
            <a:ext cx="185335"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D4D639EC-33B0-594E-8340-68E6ED6E7A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1124010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44D85-6139-194A-B9BE-89621427C178}"/>
              </a:ext>
            </a:extLst>
          </p:cNvPr>
          <p:cNvSpPr/>
          <p:nvPr userDrawn="1"/>
        </p:nvSpPr>
        <p:spPr>
          <a:xfrm>
            <a:off x="-4361" y="0"/>
            <a:ext cx="185335"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6" name="Graphic 5">
            <a:extLst>
              <a:ext uri="{FF2B5EF4-FFF2-40B4-BE49-F238E27FC236}">
                <a16:creationId xmlns:a16="http://schemas.microsoft.com/office/drawing/2014/main" id="{85C45793-E1C6-BB49-AFB6-617061CD43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295381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lient logo / Images (4)">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62" name="Text Placeholder 3">
            <a:extLst>
              <a:ext uri="{FF2B5EF4-FFF2-40B4-BE49-F238E27FC236}">
                <a16:creationId xmlns:a16="http://schemas.microsoft.com/office/drawing/2014/main" id="{80656C96-359F-0249-95DA-0F2A2CAFAB24}"/>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8"/>
            <a:ext cx="7397802" cy="57691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6" name="Picture Placeholder 2">
            <a:extLst>
              <a:ext uri="{FF2B5EF4-FFF2-40B4-BE49-F238E27FC236}">
                <a16:creationId xmlns:a16="http://schemas.microsoft.com/office/drawing/2014/main" id="{0F6EBE37-DC06-034F-9244-61D96891E6FA}"/>
              </a:ext>
            </a:extLst>
          </p:cNvPr>
          <p:cNvSpPr>
            <a:spLocks noGrp="1"/>
          </p:cNvSpPr>
          <p:nvPr>
            <p:ph type="pic" sz="quarter" idx="23"/>
          </p:nvPr>
        </p:nvSpPr>
        <p:spPr>
          <a:xfrm>
            <a:off x="5892026" y="1293365"/>
            <a:ext cx="2309798" cy="28276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8499891" y="1293364"/>
            <a:ext cx="426784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69" name="Picture Placeholder 2">
            <a:extLst>
              <a:ext uri="{FF2B5EF4-FFF2-40B4-BE49-F238E27FC236}">
                <a16:creationId xmlns:a16="http://schemas.microsoft.com/office/drawing/2014/main" id="{51FFD474-8E35-5744-BA4E-9BEFFF61FD9F}"/>
              </a:ext>
            </a:extLst>
          </p:cNvPr>
          <p:cNvSpPr>
            <a:spLocks noGrp="1"/>
          </p:cNvSpPr>
          <p:nvPr>
            <p:ph type="pic" sz="quarter" idx="25"/>
          </p:nvPr>
        </p:nvSpPr>
        <p:spPr>
          <a:xfrm>
            <a:off x="5892026" y="435198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0" name="Picture Placeholder 2">
            <a:extLst>
              <a:ext uri="{FF2B5EF4-FFF2-40B4-BE49-F238E27FC236}">
                <a16:creationId xmlns:a16="http://schemas.microsoft.com/office/drawing/2014/main" id="{BD4312A5-FC1A-A44A-A204-97847A5D906D}"/>
              </a:ext>
            </a:extLst>
          </p:cNvPr>
          <p:cNvSpPr>
            <a:spLocks noGrp="1"/>
          </p:cNvSpPr>
          <p:nvPr>
            <p:ph type="pic" sz="quarter" idx="26"/>
          </p:nvPr>
        </p:nvSpPr>
        <p:spPr>
          <a:xfrm>
            <a:off x="5892025" y="556490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2" name="Text Placeholder 3">
            <a:extLst>
              <a:ext uri="{FF2B5EF4-FFF2-40B4-BE49-F238E27FC236}">
                <a16:creationId xmlns:a16="http://schemas.microsoft.com/office/drawing/2014/main" id="{3297C040-AB26-D445-ADA6-C9BB4337FC2D}"/>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3" name="Rectangle 22">
            <a:extLst>
              <a:ext uri="{FF2B5EF4-FFF2-40B4-BE49-F238E27FC236}">
                <a16:creationId xmlns:a16="http://schemas.microsoft.com/office/drawing/2014/main" id="{F690F58B-F53C-EE45-8CF1-73BD051755E3}"/>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3421C4F7-87F1-9F44-BF03-E26602F2D84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3071181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Blank Page _ 4 Col">
    <p:bg>
      <p:bgPr>
        <a:solidFill>
          <a:srgbClr val="F0EDEB"/>
        </a:solidFill>
        <a:effectLst/>
      </p:bgPr>
    </p:bg>
    <p:spTree>
      <p:nvGrpSpPr>
        <p:cNvPr id="1" name=""/>
        <p:cNvGrpSpPr/>
        <p:nvPr/>
      </p:nvGrpSpPr>
      <p:grpSpPr>
        <a:xfrm>
          <a:off x="0" y="0"/>
          <a:ext cx="0" cy="0"/>
          <a:chOff x="0" y="0"/>
          <a:chExt cx="0" cy="0"/>
        </a:xfrm>
      </p:grpSpPr>
      <p:sp>
        <p:nvSpPr>
          <p:cNvPr id="42" name="Rectangle 41"/>
          <p:cNvSpPr/>
          <p:nvPr userDrawn="1"/>
        </p:nvSpPr>
        <p:spPr>
          <a:xfrm>
            <a:off x="-1070496" y="5931973"/>
            <a:ext cx="982840" cy="184666"/>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l"/>
            <a:r>
              <a:rPr lang="en-US" sz="1200" b="1" dirty="0">
                <a:solidFill>
                  <a:srgbClr val="2C8FE7"/>
                </a:solidFill>
                <a:latin typeface="Arial" charset="0"/>
                <a:ea typeface="Arial" charset="0"/>
                <a:cs typeface="Arial" charset="0"/>
              </a:rPr>
              <a:t>MAX TEXT</a:t>
            </a:r>
          </a:p>
        </p:txBody>
      </p:sp>
      <p:sp>
        <p:nvSpPr>
          <p:cNvPr id="43" name="Rectangle 42"/>
          <p:cNvSpPr/>
          <p:nvPr userDrawn="1"/>
        </p:nvSpPr>
        <p:spPr>
          <a:xfrm>
            <a:off x="13548727" y="5931973"/>
            <a:ext cx="982840" cy="184666"/>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l"/>
            <a:r>
              <a:rPr lang="en-US" sz="1200" b="1" dirty="0">
                <a:solidFill>
                  <a:srgbClr val="2C8FE7"/>
                </a:solidFill>
                <a:latin typeface="Arial" charset="0"/>
                <a:ea typeface="Arial" charset="0"/>
                <a:cs typeface="Arial" charset="0"/>
              </a:rPr>
              <a:t>MAX TEXT</a:t>
            </a:r>
          </a:p>
        </p:txBody>
      </p:sp>
      <p:sp>
        <p:nvSpPr>
          <p:cNvPr id="46" name="Rectangle 45"/>
          <p:cNvSpPr/>
          <p:nvPr userDrawn="1"/>
        </p:nvSpPr>
        <p:spPr>
          <a:xfrm>
            <a:off x="13548728" y="894834"/>
            <a:ext cx="1499040" cy="184666"/>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l"/>
            <a:r>
              <a:rPr lang="en-US" sz="1200" b="1" dirty="0">
                <a:solidFill>
                  <a:srgbClr val="F2B924"/>
                </a:solidFill>
                <a:latin typeface="Arial" charset="0"/>
                <a:ea typeface="Arial" charset="0"/>
                <a:cs typeface="Arial" charset="0"/>
              </a:rPr>
              <a:t>DO NOT CROSS</a:t>
            </a:r>
          </a:p>
        </p:txBody>
      </p:sp>
      <p:sp>
        <p:nvSpPr>
          <p:cNvPr id="47" name="Rectangle 46"/>
          <p:cNvSpPr/>
          <p:nvPr userDrawn="1"/>
        </p:nvSpPr>
        <p:spPr>
          <a:xfrm>
            <a:off x="-1586694" y="894834"/>
            <a:ext cx="1499040" cy="184666"/>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l"/>
            <a:r>
              <a:rPr lang="en-US" sz="1200" b="1" dirty="0">
                <a:solidFill>
                  <a:srgbClr val="F2B924"/>
                </a:solidFill>
                <a:latin typeface="Arial" charset="0"/>
                <a:ea typeface="Arial" charset="0"/>
                <a:cs typeface="Arial" charset="0"/>
              </a:rPr>
              <a:t>DO NOT CROSS</a:t>
            </a:r>
          </a:p>
        </p:txBody>
      </p:sp>
    </p:spTree>
    <p:extLst>
      <p:ext uri="{BB962C8B-B14F-4D97-AF65-F5344CB8AC3E}">
        <p14:creationId xmlns:p14="http://schemas.microsoft.com/office/powerpoint/2010/main" val="1112313425"/>
      </p:ext>
    </p:extLst>
  </p:cSld>
  <p:clrMapOvr>
    <a:masterClrMapping/>
  </p:clrMapOvr>
  <p:extLst>
    <p:ext uri="{DCECCB84-F9BA-43D5-87BE-67443E8EF086}">
      <p15:sldGuideLst xmlns:p15="http://schemas.microsoft.com/office/powerpoint/2012/main">
        <p15:guide id="2" pos="1656">
          <p15:clr>
            <a:srgbClr val="FBAE40"/>
          </p15:clr>
        </p15:guide>
        <p15:guide id="3" pos="1994">
          <p15:clr>
            <a:srgbClr val="FBAE40"/>
          </p15:clr>
        </p15:guide>
        <p15:guide id="4" pos="3195">
          <p15:clr>
            <a:srgbClr val="FBAE40"/>
          </p15:clr>
        </p15:guide>
        <p15:guide id="5" pos="3528">
          <p15:clr>
            <a:srgbClr val="FBAE40"/>
          </p15:clr>
        </p15:guide>
        <p15:guide id="6" pos="4734">
          <p15:clr>
            <a:srgbClr val="FBAE40"/>
          </p15:clr>
        </p15:guide>
        <p15:guide id="7" pos="5076">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ext / 1 wide column / Blank (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6891991"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6891993" cy="433339"/>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6891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lang="en-GB" sz="1400" b="0" i="0" smtClean="0">
                <a:effectLst/>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0" name="Rectangle 9">
            <a:extLst>
              <a:ext uri="{FF2B5EF4-FFF2-40B4-BE49-F238E27FC236}">
                <a16:creationId xmlns:a16="http://schemas.microsoft.com/office/drawing/2014/main" id="{6B06E156-2ADE-4943-AEEE-01D5B3A084B7}"/>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AF348513-7727-6342-B883-488692955E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93454681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ext / 2 columns (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6972240" cy="1056136"/>
          </a:xfrm>
          <a:prstGeom prst="rect">
            <a:avLst/>
          </a:prstGeom>
        </p:spPr>
        <p:txBody>
          <a:bodyPr lIns="0" anchor="t"/>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13998" indent="-13998">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2" name="Rectangle 11">
            <a:extLst>
              <a:ext uri="{FF2B5EF4-FFF2-40B4-BE49-F238E27FC236}">
                <a16:creationId xmlns:a16="http://schemas.microsoft.com/office/drawing/2014/main" id="{5AE2DD2A-C416-D942-9183-E9809FC5C735}"/>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960EC444-41AA-174E-9D76-67021264DB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5492802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xt / 2 columns / Img (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6972239" cy="1056136"/>
          </a:xfrm>
          <a:prstGeom prst="rect">
            <a:avLst/>
          </a:prstGeom>
        </p:spPr>
        <p:txBody>
          <a:bodyPr lIns="0" anchor="t"/>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2" name="Rectangle 11">
            <a:extLst>
              <a:ext uri="{FF2B5EF4-FFF2-40B4-BE49-F238E27FC236}">
                <a16:creationId xmlns:a16="http://schemas.microsoft.com/office/drawing/2014/main" id="{5AE2DD2A-C416-D942-9183-E9809FC5C735}"/>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960EC444-41AA-174E-9D76-67021264DB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3" name="Picture Placeholder 2">
            <a:extLst>
              <a:ext uri="{FF2B5EF4-FFF2-40B4-BE49-F238E27FC236}">
                <a16:creationId xmlns:a16="http://schemas.microsoft.com/office/drawing/2014/main" id="{C72416F6-4FA4-2D47-93AC-44F33353F5C8}"/>
              </a:ext>
            </a:extLst>
          </p:cNvPr>
          <p:cNvSpPr>
            <a:spLocks noGrp="1"/>
          </p:cNvSpPr>
          <p:nvPr>
            <p:ph type="pic" sz="quarter" idx="17" hasCustomPrompt="1"/>
          </p:nvPr>
        </p:nvSpPr>
        <p:spPr>
          <a:xfrm>
            <a:off x="8648052" y="1527567"/>
            <a:ext cx="4790135" cy="3506787"/>
          </a:xfrm>
          <a:prstGeom prst="rect">
            <a:avLst/>
          </a:prstGeom>
        </p:spPr>
        <p:txBody>
          <a:bodyPr anchor="ctr"/>
          <a:lstStyle>
            <a:lvl1pPr marL="0" indent="0" algn="ctr">
              <a:buNone/>
              <a:defRPr sz="1600">
                <a:latin typeface="Arial Nova" panose="020B0504020202020204" pitchFamily="34" charset="0"/>
              </a:defRPr>
            </a:lvl1pPr>
          </a:lstStyle>
          <a:p>
            <a:r>
              <a:rPr lang="en-US" dirty="0" err="1"/>
              <a:t>Img</a:t>
            </a:r>
            <a:r>
              <a:rPr lang="en-US" dirty="0"/>
              <a:t> here if needed</a:t>
            </a:r>
          </a:p>
        </p:txBody>
      </p:sp>
    </p:spTree>
    <p:extLst>
      <p:ext uri="{BB962C8B-B14F-4D97-AF65-F5344CB8AC3E}">
        <p14:creationId xmlns:p14="http://schemas.microsoft.com/office/powerpoint/2010/main" val="202354281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xt / 2 wide columns (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10401575" cy="1056136"/>
          </a:xfrm>
          <a:prstGeom prst="rect">
            <a:avLst/>
          </a:prstGeom>
        </p:spPr>
        <p:txBody>
          <a:bodyPr lIns="0" anchor="t"/>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5034643"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6049668" y="2567705"/>
            <a:ext cx="5034643"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2" name="Rectangle 11">
            <a:extLst>
              <a:ext uri="{FF2B5EF4-FFF2-40B4-BE49-F238E27FC236}">
                <a16:creationId xmlns:a16="http://schemas.microsoft.com/office/drawing/2014/main" id="{5AE2DD2A-C416-D942-9183-E9809FC5C735}"/>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960EC444-41AA-174E-9D76-67021264DB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6865982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xt / 1 column / Image (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088870"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4088871" cy="433339"/>
          </a:xfrm>
          <a:prstGeom prst="rect">
            <a:avLst/>
          </a:prstGeom>
        </p:spPr>
        <p:txBody>
          <a:bodyPr lIns="0"/>
          <a:lstStyle>
            <a:lvl1pPr marL="0" indent="0">
              <a:lnSpc>
                <a:spcPct val="95000"/>
              </a:lnSpc>
              <a:spcBef>
                <a:spcPts val="900"/>
              </a:spcBef>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3" y="2567705"/>
            <a:ext cx="4089664"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a:p>
            <a:pPr lvl="0"/>
            <a:endParaRPr lang="en-GB" dirty="0"/>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5527505" y="341236"/>
            <a:ext cx="7922932"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0" name="Rectangle 9">
            <a:extLst>
              <a:ext uri="{FF2B5EF4-FFF2-40B4-BE49-F238E27FC236}">
                <a16:creationId xmlns:a16="http://schemas.microsoft.com/office/drawing/2014/main" id="{942D63EC-D7F6-D344-9F0E-7AC2CDBB0478}"/>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27CB309E-5CCB-BA4B-AB69-9C3C91BB61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96871643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ext / 1 wide column / Big text (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028515" cy="1056136"/>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10" name="Rectangle 9">
            <a:extLst>
              <a:ext uri="{FF2B5EF4-FFF2-40B4-BE49-F238E27FC236}">
                <a16:creationId xmlns:a16="http://schemas.microsoft.com/office/drawing/2014/main" id="{6B06E156-2ADE-4943-AEEE-01D5B3A084B7}"/>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AF348513-7727-6342-B883-488692955E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7" name="Text Placeholder 3">
            <a:extLst>
              <a:ext uri="{FF2B5EF4-FFF2-40B4-BE49-F238E27FC236}">
                <a16:creationId xmlns:a16="http://schemas.microsoft.com/office/drawing/2014/main" id="{B743E54E-1D35-D04B-A7FB-05F91A696416}"/>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latin typeface="Arial Nova" panose="020B0504020202020204" pitchFamily="34" charset="0"/>
              </a:defRPr>
            </a:lvl1pPr>
          </a:lstStyle>
          <a:p>
            <a:pPr lvl="0"/>
            <a:r>
              <a:rPr lang="en-GB" dirty="0"/>
              <a:t>Click to edit master text styles</a:t>
            </a:r>
          </a:p>
        </p:txBody>
      </p:sp>
      <p:sp>
        <p:nvSpPr>
          <p:cNvPr id="8" name="Text Placeholder 3">
            <a:extLst>
              <a:ext uri="{FF2B5EF4-FFF2-40B4-BE49-F238E27FC236}">
                <a16:creationId xmlns:a16="http://schemas.microsoft.com/office/drawing/2014/main" id="{C048573D-4BA5-414F-B9DD-219BF57A0F17}"/>
              </a:ext>
            </a:extLst>
          </p:cNvPr>
          <p:cNvSpPr>
            <a:spLocks noGrp="1"/>
          </p:cNvSpPr>
          <p:nvPr>
            <p:ph type="body" sz="quarter" idx="13" hasCustomPrompt="1"/>
          </p:nvPr>
        </p:nvSpPr>
        <p:spPr>
          <a:xfrm>
            <a:off x="681943" y="2567705"/>
            <a:ext cx="11805332"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800" b="0" i="0">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Tree>
    <p:extLst>
      <p:ext uri="{BB962C8B-B14F-4D97-AF65-F5344CB8AC3E}">
        <p14:creationId xmlns:p14="http://schemas.microsoft.com/office/powerpoint/2010/main" val="137856089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ext / Proposal (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7C92F3E-0069-1B41-A912-7C369601F58B}"/>
              </a:ext>
            </a:extLst>
          </p:cNvPr>
          <p:cNvSpPr>
            <a:spLocks noGrp="1"/>
          </p:cNvSpPr>
          <p:nvPr>
            <p:ph type="body" sz="quarter" idx="10" hasCustomPrompt="1"/>
          </p:nvPr>
        </p:nvSpPr>
        <p:spPr>
          <a:xfrm>
            <a:off x="716602" y="341346"/>
            <a:ext cx="3480643" cy="872857"/>
          </a:xfrm>
          <a:prstGeom prst="rect">
            <a:avLst/>
          </a:prstGeom>
        </p:spPr>
        <p:txBody>
          <a:bodyPr lIns="0"/>
          <a:lstStyle>
            <a:lvl1pPr marL="13998" indent="-13998">
              <a:lnSpc>
                <a:spcPct val="100000"/>
              </a:lnSpc>
              <a:spcBef>
                <a:spcPts val="0"/>
              </a:spcBef>
              <a:buNone/>
              <a:tabLst/>
              <a:defRPr sz="2400" b="1" i="0">
                <a:latin typeface="Arial Nova" panose="020B0504020202020204" pitchFamily="34" charset="0"/>
              </a:defRPr>
            </a:lvl1pPr>
          </a:lstStyle>
          <a:p>
            <a:pPr lvl="0"/>
            <a:r>
              <a:rPr lang="en-GB" dirty="0"/>
              <a:t>Click To Edit Master</a:t>
            </a:r>
            <a:br>
              <a:rPr lang="en-GB" dirty="0"/>
            </a:br>
            <a:r>
              <a:rPr lang="en-GB" dirty="0"/>
              <a:t>(intro paragraph)</a:t>
            </a:r>
          </a:p>
        </p:txBody>
      </p:sp>
      <p:sp>
        <p:nvSpPr>
          <p:cNvPr id="9" name="Text Placeholder 3">
            <a:extLst>
              <a:ext uri="{FF2B5EF4-FFF2-40B4-BE49-F238E27FC236}">
                <a16:creationId xmlns:a16="http://schemas.microsoft.com/office/drawing/2014/main" id="{A934A9BB-8C84-624B-8F32-23E582291E07}"/>
              </a:ext>
            </a:extLst>
          </p:cNvPr>
          <p:cNvSpPr>
            <a:spLocks noGrp="1"/>
          </p:cNvSpPr>
          <p:nvPr>
            <p:ph type="body" sz="quarter" idx="12" hasCustomPrompt="1"/>
          </p:nvPr>
        </p:nvSpPr>
        <p:spPr>
          <a:xfrm>
            <a:off x="4492736" y="921980"/>
            <a:ext cx="4088871" cy="433339"/>
          </a:xfrm>
          <a:prstGeom prst="rect">
            <a:avLst/>
          </a:prstGeom>
        </p:spPr>
        <p:txBody>
          <a:bodyPr lIns="0"/>
          <a:lstStyle>
            <a:lvl1pPr marL="13998" indent="-13998">
              <a:buNone/>
              <a:tabLst/>
              <a:defRPr sz="1600" b="1" i="0">
                <a:latin typeface="Arial Nova" panose="020B0504020202020204" pitchFamily="34" charset="0"/>
              </a:defRPr>
            </a:lvl1pPr>
          </a:lstStyle>
          <a:p>
            <a:pPr lvl="0"/>
            <a:r>
              <a:rPr lang="en-GB" dirty="0"/>
              <a:t>Click to edit master text styles</a:t>
            </a:r>
          </a:p>
        </p:txBody>
      </p:sp>
      <p:sp>
        <p:nvSpPr>
          <p:cNvPr id="11" name="Text Placeholder 3">
            <a:extLst>
              <a:ext uri="{FF2B5EF4-FFF2-40B4-BE49-F238E27FC236}">
                <a16:creationId xmlns:a16="http://schemas.microsoft.com/office/drawing/2014/main" id="{13C6C2E6-5A06-1E49-9ACB-9D252AD688DA}"/>
              </a:ext>
            </a:extLst>
          </p:cNvPr>
          <p:cNvSpPr>
            <a:spLocks noGrp="1"/>
          </p:cNvSpPr>
          <p:nvPr>
            <p:ph type="body" sz="quarter" idx="13" hasCustomPrompt="1"/>
          </p:nvPr>
        </p:nvSpPr>
        <p:spPr>
          <a:xfrm>
            <a:off x="4491942" y="1372252"/>
            <a:ext cx="6480857" cy="3165881"/>
          </a:xfrm>
          <a:prstGeom prst="rect">
            <a:avLst/>
          </a:prstGeom>
        </p:spPr>
        <p:txBody>
          <a:bodyPr lIns="0"/>
          <a:lstStyle>
            <a:lvl1pPr marL="0" indent="-13998">
              <a:lnSpc>
                <a:spcPct val="95000"/>
              </a:lnSpc>
              <a:spcBef>
                <a:spcPts val="900"/>
              </a:spcBef>
              <a:buNone/>
              <a:tabLst/>
              <a:defRPr lang="en-GB" sz="1800" b="0" i="0" smtClean="0">
                <a:effectLst/>
              </a:defRPr>
            </a:lvl1pPr>
          </a:lstStyle>
          <a:p>
            <a:pPr lvl="0"/>
            <a:r>
              <a:rPr lang="en-GB" dirty="0"/>
              <a:t>At </a:t>
            </a:r>
            <a:r>
              <a:rPr lang="en-GB" dirty="0" err="1"/>
              <a:t>vero</a:t>
            </a:r>
            <a:r>
              <a:rPr lang="en-GB" dirty="0"/>
              <a:t> </a:t>
            </a:r>
            <a:r>
              <a:rPr lang="en-GB" dirty="0" err="1"/>
              <a:t>eos</a:t>
            </a:r>
            <a:r>
              <a:rPr lang="en-GB" dirty="0"/>
              <a:t> et </a:t>
            </a:r>
            <a:r>
              <a:rPr lang="en-GB" dirty="0" err="1"/>
              <a:t>accusamus</a:t>
            </a:r>
            <a:r>
              <a:rPr lang="en-GB" dirty="0"/>
              <a:t> et </a:t>
            </a:r>
            <a:r>
              <a:rPr lang="en-GB" dirty="0" err="1"/>
              <a:t>iusto</a:t>
            </a:r>
            <a:r>
              <a:rPr lang="en-GB" dirty="0"/>
              <a:t> </a:t>
            </a:r>
            <a:r>
              <a:rPr lang="en-GB" dirty="0" err="1"/>
              <a:t>odio</a:t>
            </a:r>
            <a:r>
              <a:rPr lang="en-GB" dirty="0"/>
              <a:t> </a:t>
            </a:r>
            <a:r>
              <a:rPr lang="en-GB" dirty="0" err="1"/>
              <a:t>dignissimos</a:t>
            </a:r>
            <a:r>
              <a:rPr lang="en-GB" dirty="0"/>
              <a:t> </a:t>
            </a:r>
            <a:r>
              <a:rPr lang="en-GB" dirty="0" err="1"/>
              <a:t>ducimus</a:t>
            </a:r>
            <a:r>
              <a:rPr lang="en-GB" dirty="0"/>
              <a:t> qui </a:t>
            </a:r>
            <a:r>
              <a:rPr lang="en-GB" dirty="0" err="1"/>
              <a:t>blanditiis</a:t>
            </a:r>
            <a:r>
              <a:rPr lang="en-GB" dirty="0"/>
              <a:t> </a:t>
            </a:r>
            <a:r>
              <a:rPr lang="en-GB" dirty="0" err="1"/>
              <a:t>praesentium</a:t>
            </a:r>
            <a:r>
              <a:rPr lang="en-GB" dirty="0"/>
              <a:t> </a:t>
            </a:r>
            <a:r>
              <a:rPr lang="en-GB" dirty="0" err="1"/>
              <a:t>voluptatum</a:t>
            </a:r>
            <a:r>
              <a:rPr lang="en-GB" dirty="0"/>
              <a:t> </a:t>
            </a:r>
            <a:r>
              <a:rPr lang="en-GB" dirty="0" err="1"/>
              <a:t>deleniti</a:t>
            </a:r>
            <a:r>
              <a:rPr lang="en-GB" dirty="0"/>
              <a:t> </a:t>
            </a:r>
            <a:r>
              <a:rPr lang="en-GB" dirty="0" err="1"/>
              <a:t>atque</a:t>
            </a:r>
            <a:r>
              <a:rPr lang="en-GB" dirty="0"/>
              <a:t> </a:t>
            </a:r>
            <a:r>
              <a:rPr lang="en-GB" dirty="0" err="1"/>
              <a:t>corrupti</a:t>
            </a:r>
            <a:r>
              <a:rPr lang="en-GB" dirty="0"/>
              <a:t> quos </a:t>
            </a:r>
            <a:r>
              <a:rPr lang="en-GB" dirty="0" err="1"/>
              <a:t>dolores</a:t>
            </a:r>
            <a:r>
              <a:rPr lang="en-GB" dirty="0"/>
              <a:t> et </a:t>
            </a:r>
            <a:r>
              <a:rPr lang="en-GB" dirty="0" err="1"/>
              <a:t>quas</a:t>
            </a:r>
            <a:r>
              <a:rPr lang="en-GB" dirty="0"/>
              <a:t> </a:t>
            </a:r>
            <a:r>
              <a:rPr lang="en-GB" dirty="0" err="1"/>
              <a:t>molestias</a:t>
            </a:r>
            <a:r>
              <a:rPr lang="en-GB" dirty="0"/>
              <a:t> </a:t>
            </a:r>
            <a:r>
              <a:rPr lang="en-GB" dirty="0" err="1"/>
              <a:t>excepturi</a:t>
            </a:r>
            <a:r>
              <a:rPr lang="en-GB" dirty="0"/>
              <a:t> </a:t>
            </a:r>
            <a:r>
              <a:rPr lang="en-GB" dirty="0" err="1"/>
              <a:t>sint</a:t>
            </a:r>
            <a:r>
              <a:rPr lang="en-GB" dirty="0"/>
              <a:t> </a:t>
            </a:r>
            <a:r>
              <a:rPr lang="en-GB" dirty="0" err="1"/>
              <a:t>occaecati</a:t>
            </a:r>
            <a:r>
              <a:rPr lang="en-GB" dirty="0"/>
              <a:t> </a:t>
            </a:r>
            <a:r>
              <a:rPr lang="en-GB" dirty="0" err="1"/>
              <a:t>cupiditate</a:t>
            </a:r>
            <a:r>
              <a:rPr lang="en-GB" dirty="0"/>
              <a:t> non provident, </a:t>
            </a:r>
            <a:r>
              <a:rPr lang="en-GB" dirty="0" err="1"/>
              <a:t>similique</a:t>
            </a:r>
            <a:r>
              <a:rPr lang="en-GB" dirty="0"/>
              <a:t> sunt in culpa qui </a:t>
            </a:r>
            <a:r>
              <a:rPr lang="en-GB" dirty="0" err="1"/>
              <a:t>officia</a:t>
            </a:r>
            <a:r>
              <a:rPr lang="en-GB" dirty="0"/>
              <a:t> </a:t>
            </a:r>
            <a:r>
              <a:rPr lang="en-GB" dirty="0" err="1"/>
              <a:t>deserunt</a:t>
            </a:r>
            <a:r>
              <a:rPr lang="en-GB" dirty="0"/>
              <a:t> </a:t>
            </a:r>
            <a:r>
              <a:rPr lang="en-GB" dirty="0" err="1"/>
              <a:t>mollitia</a:t>
            </a:r>
            <a:r>
              <a:rPr lang="en-GB" dirty="0"/>
              <a:t> animi, id </a:t>
            </a:r>
            <a:r>
              <a:rPr lang="en-GB" dirty="0" err="1"/>
              <a:t>est</a:t>
            </a:r>
            <a:r>
              <a:rPr lang="en-GB" dirty="0"/>
              <a:t> </a:t>
            </a:r>
            <a:r>
              <a:rPr lang="en-GB" dirty="0" err="1"/>
              <a:t>laborum</a:t>
            </a:r>
            <a:r>
              <a:rPr lang="en-GB" dirty="0"/>
              <a:t> et </a:t>
            </a:r>
            <a:r>
              <a:rPr lang="en-GB" dirty="0" err="1"/>
              <a:t>dolorum</a:t>
            </a:r>
            <a:r>
              <a:rPr lang="en-GB" dirty="0"/>
              <a:t> </a:t>
            </a:r>
            <a:r>
              <a:rPr lang="en-GB" dirty="0" err="1"/>
              <a:t>fuga</a:t>
            </a:r>
            <a:r>
              <a:rPr lang="en-GB" dirty="0"/>
              <a:t>. Et </a:t>
            </a:r>
            <a:r>
              <a:rPr lang="en-GB" dirty="0" err="1"/>
              <a:t>harum</a:t>
            </a:r>
            <a:r>
              <a:rPr lang="en-GB" dirty="0"/>
              <a:t> </a:t>
            </a:r>
            <a:r>
              <a:rPr lang="en-GB" dirty="0" err="1"/>
              <a:t>quidem</a:t>
            </a:r>
            <a:r>
              <a:rPr lang="en-GB" dirty="0"/>
              <a:t> rerum facilis </a:t>
            </a:r>
            <a:r>
              <a:rPr lang="en-GB" dirty="0" err="1"/>
              <a:t>est</a:t>
            </a:r>
            <a:r>
              <a:rPr lang="en-GB" dirty="0"/>
              <a:t> et </a:t>
            </a:r>
            <a:r>
              <a:rPr lang="en-GB" dirty="0" err="1"/>
              <a:t>expedita</a:t>
            </a:r>
            <a:r>
              <a:rPr lang="en-GB" dirty="0"/>
              <a:t> </a:t>
            </a:r>
            <a:r>
              <a:rPr lang="en-GB" dirty="0" err="1"/>
              <a:t>distinctio</a:t>
            </a:r>
            <a:r>
              <a:rPr lang="en-GB" dirty="0"/>
              <a:t>. Nam libero tempore, cum </a:t>
            </a:r>
            <a:r>
              <a:rPr lang="en-GB" dirty="0" err="1"/>
              <a:t>soluta</a:t>
            </a:r>
            <a:r>
              <a:rPr lang="en-GB" dirty="0"/>
              <a:t> nobis </a:t>
            </a:r>
            <a:r>
              <a:rPr lang="en-GB" dirty="0" err="1"/>
              <a:t>est</a:t>
            </a:r>
            <a:r>
              <a:rPr lang="en-GB" dirty="0"/>
              <a:t> </a:t>
            </a:r>
            <a:r>
              <a:rPr lang="en-GB" dirty="0" err="1"/>
              <a:t>eligendi</a:t>
            </a:r>
            <a:r>
              <a:rPr lang="en-GB" dirty="0"/>
              <a:t> </a:t>
            </a:r>
            <a:r>
              <a:rPr lang="en-GB" dirty="0" err="1"/>
              <a:t>optio</a:t>
            </a:r>
            <a:r>
              <a:rPr lang="en-GB" dirty="0"/>
              <a:t> </a:t>
            </a:r>
            <a:r>
              <a:rPr lang="en-GB" dirty="0" err="1"/>
              <a:t>cumque</a:t>
            </a:r>
            <a:r>
              <a:rPr lang="en-GB" dirty="0"/>
              <a:t> nihil </a:t>
            </a:r>
            <a:r>
              <a:rPr lang="en-GB" dirty="0" err="1"/>
              <a:t>impedit</a:t>
            </a:r>
            <a:r>
              <a:rPr lang="en-GB" dirty="0"/>
              <a:t> quo minus id quod </a:t>
            </a:r>
            <a:r>
              <a:rPr lang="en-GB" dirty="0" err="1"/>
              <a:t>maxime</a:t>
            </a:r>
            <a:r>
              <a:rPr lang="en-GB" dirty="0"/>
              <a:t> </a:t>
            </a:r>
            <a:r>
              <a:rPr lang="en-GB" dirty="0" err="1"/>
              <a:t>placeat</a:t>
            </a:r>
            <a:r>
              <a:rPr lang="en-GB" dirty="0"/>
              <a:t> </a:t>
            </a:r>
            <a:r>
              <a:rPr lang="en-GB" dirty="0" err="1"/>
              <a:t>facere</a:t>
            </a:r>
            <a:r>
              <a:rPr lang="en-GB" dirty="0"/>
              <a:t> </a:t>
            </a:r>
            <a:r>
              <a:rPr lang="en-GB" dirty="0" err="1"/>
              <a:t>possimus</a:t>
            </a:r>
            <a:r>
              <a:rPr lang="en-GB" dirty="0"/>
              <a:t>, </a:t>
            </a:r>
            <a:r>
              <a:rPr lang="en-GB" dirty="0" err="1"/>
              <a:t>omnis</a:t>
            </a:r>
            <a:r>
              <a:rPr lang="en-GB" dirty="0"/>
              <a:t> </a:t>
            </a:r>
            <a:r>
              <a:rPr lang="en-GB" dirty="0" err="1"/>
              <a:t>voluptas</a:t>
            </a:r>
            <a:r>
              <a:rPr lang="en-GB" dirty="0"/>
              <a:t> </a:t>
            </a:r>
            <a:r>
              <a:rPr lang="en-GB" dirty="0" err="1"/>
              <a:t>assumenda</a:t>
            </a:r>
            <a:r>
              <a:rPr lang="en-GB" dirty="0"/>
              <a:t> </a:t>
            </a:r>
            <a:r>
              <a:rPr lang="en-GB" dirty="0" err="1"/>
              <a:t>est</a:t>
            </a:r>
            <a:r>
              <a:rPr lang="en-GB" dirty="0"/>
              <a:t>, </a:t>
            </a:r>
            <a:r>
              <a:rPr lang="en-GB" dirty="0" err="1"/>
              <a:t>omnis</a:t>
            </a:r>
            <a:r>
              <a:rPr lang="en-GB" dirty="0"/>
              <a:t> </a:t>
            </a:r>
            <a:r>
              <a:rPr lang="en-GB" dirty="0" err="1"/>
              <a:t>dolor</a:t>
            </a:r>
            <a:r>
              <a:rPr lang="en-GB" dirty="0"/>
              <a:t> </a:t>
            </a:r>
            <a:r>
              <a:rPr lang="en-GB" dirty="0" err="1"/>
              <a:t>repellendus</a:t>
            </a:r>
            <a:r>
              <a:rPr lang="en-GB" dirty="0"/>
              <a:t>. </a:t>
            </a:r>
            <a:r>
              <a:rPr lang="en-GB" dirty="0" err="1"/>
              <a:t>Temporibus</a:t>
            </a:r>
            <a:r>
              <a:rPr lang="en-GB" dirty="0"/>
              <a:t> </a:t>
            </a:r>
            <a:r>
              <a:rPr lang="en-GB" dirty="0" err="1"/>
              <a:t>autem</a:t>
            </a:r>
            <a:r>
              <a:rPr lang="en-GB" dirty="0"/>
              <a:t> </a:t>
            </a:r>
            <a:r>
              <a:rPr lang="en-GB" dirty="0" err="1"/>
              <a:t>quibusdam</a:t>
            </a:r>
            <a:r>
              <a:rPr lang="en-GB" dirty="0"/>
              <a:t> et </a:t>
            </a:r>
            <a:r>
              <a:rPr lang="en-GB" dirty="0" err="1"/>
              <a:t>aut</a:t>
            </a:r>
            <a:r>
              <a:rPr lang="en-GB" dirty="0"/>
              <a:t> </a:t>
            </a:r>
            <a:r>
              <a:rPr lang="en-GB" dirty="0" err="1"/>
              <a:t>officiis</a:t>
            </a:r>
            <a:r>
              <a:rPr lang="en-GB" dirty="0"/>
              <a:t> </a:t>
            </a:r>
            <a:r>
              <a:rPr lang="en-GB" dirty="0" err="1"/>
              <a:t>debitis</a:t>
            </a:r>
            <a:r>
              <a:rPr lang="en-GB" dirty="0"/>
              <a:t> </a:t>
            </a:r>
            <a:r>
              <a:rPr lang="en-GB" dirty="0" err="1"/>
              <a:t>aut</a:t>
            </a:r>
            <a:r>
              <a:rPr lang="en-GB" dirty="0"/>
              <a:t> rerum </a:t>
            </a:r>
            <a:r>
              <a:rPr lang="en-GB" dirty="0" err="1"/>
              <a:t>necessitatibus</a:t>
            </a:r>
            <a:r>
              <a:rPr lang="en-GB" dirty="0"/>
              <a:t> </a:t>
            </a:r>
            <a:r>
              <a:rPr lang="en-GB" dirty="0" err="1"/>
              <a:t>saepe</a:t>
            </a:r>
            <a:r>
              <a:rPr lang="en-GB" dirty="0"/>
              <a:t> </a:t>
            </a:r>
            <a:r>
              <a:rPr lang="en-GB" dirty="0" err="1"/>
              <a:t>eveniet</a:t>
            </a:r>
            <a:r>
              <a:rPr lang="en-GB" dirty="0"/>
              <a:t> </a:t>
            </a:r>
            <a:r>
              <a:rPr lang="en-GB" dirty="0" err="1"/>
              <a:t>ut</a:t>
            </a:r>
            <a:r>
              <a:rPr lang="en-GB" dirty="0"/>
              <a:t> et </a:t>
            </a:r>
            <a:r>
              <a:rPr lang="en-GB" dirty="0" err="1"/>
              <a:t>voluptates</a:t>
            </a:r>
            <a:r>
              <a:rPr lang="en-GB" dirty="0"/>
              <a:t> </a:t>
            </a:r>
            <a:r>
              <a:rPr lang="en-GB" dirty="0" err="1"/>
              <a:t>repudiandae</a:t>
            </a:r>
            <a:r>
              <a:rPr lang="en-GB" dirty="0"/>
              <a:t> </a:t>
            </a:r>
            <a:r>
              <a:rPr lang="en-GB" dirty="0" err="1"/>
              <a:t>sint</a:t>
            </a:r>
            <a:r>
              <a:rPr lang="en-GB" dirty="0"/>
              <a:t> et </a:t>
            </a:r>
            <a:r>
              <a:rPr lang="en-GB" dirty="0" err="1"/>
              <a:t>molestiae</a:t>
            </a:r>
            <a:r>
              <a:rPr lang="en-GB" dirty="0"/>
              <a:t> non </a:t>
            </a:r>
            <a:r>
              <a:rPr lang="en-GB" dirty="0" err="1"/>
              <a:t>recusandae</a:t>
            </a:r>
            <a:r>
              <a:rPr lang="en-GB" dirty="0"/>
              <a:t>.</a:t>
            </a:r>
          </a:p>
        </p:txBody>
      </p:sp>
      <p:sp>
        <p:nvSpPr>
          <p:cNvPr id="13" name="Picture Placeholder 2">
            <a:extLst>
              <a:ext uri="{FF2B5EF4-FFF2-40B4-BE49-F238E27FC236}">
                <a16:creationId xmlns:a16="http://schemas.microsoft.com/office/drawing/2014/main" id="{791C668A-4931-4C4A-A9A4-DFBA004A1A58}"/>
              </a:ext>
            </a:extLst>
          </p:cNvPr>
          <p:cNvSpPr>
            <a:spLocks noGrp="1"/>
          </p:cNvSpPr>
          <p:nvPr>
            <p:ph type="pic" sz="quarter" idx="18"/>
          </p:nvPr>
        </p:nvSpPr>
        <p:spPr>
          <a:xfrm>
            <a:off x="0" y="1397482"/>
            <a:ext cx="3877733" cy="473238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4" name="Rectangle 13">
            <a:extLst>
              <a:ext uri="{FF2B5EF4-FFF2-40B4-BE49-F238E27FC236}">
                <a16:creationId xmlns:a16="http://schemas.microsoft.com/office/drawing/2014/main" id="{BD2D69C8-36DE-5F47-8BE0-9125E6856633}"/>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473E9792-630A-C040-9229-74D9065455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16" name="Text Placeholder 3">
            <a:extLst>
              <a:ext uri="{FF2B5EF4-FFF2-40B4-BE49-F238E27FC236}">
                <a16:creationId xmlns:a16="http://schemas.microsoft.com/office/drawing/2014/main" id="{057F307E-7974-774C-ADFF-703B4AD9C984}"/>
              </a:ext>
            </a:extLst>
          </p:cNvPr>
          <p:cNvSpPr>
            <a:spLocks noGrp="1"/>
          </p:cNvSpPr>
          <p:nvPr>
            <p:ph type="body" sz="quarter" idx="19" hasCustomPrompt="1"/>
          </p:nvPr>
        </p:nvSpPr>
        <p:spPr>
          <a:xfrm>
            <a:off x="11142133" y="1389185"/>
            <a:ext cx="1723607" cy="433339"/>
          </a:xfrm>
          <a:prstGeom prst="rect">
            <a:avLst/>
          </a:prstGeom>
        </p:spPr>
        <p:txBody>
          <a:bodyPr lIns="0"/>
          <a:lstStyle>
            <a:lvl1pPr marL="13998" indent="-13998">
              <a:buNone/>
              <a:tabLst/>
              <a:defRPr sz="1000" b="1" i="0">
                <a:latin typeface="Arial Nova" panose="020B0504020202020204" pitchFamily="34" charset="0"/>
              </a:defRPr>
            </a:lvl1pPr>
          </a:lstStyle>
          <a:p>
            <a:pPr lvl="0"/>
            <a:r>
              <a:rPr lang="en-GB" dirty="0"/>
              <a:t>Caption or note if thumb image here</a:t>
            </a:r>
          </a:p>
        </p:txBody>
      </p:sp>
    </p:spTree>
    <p:extLst>
      <p:ext uri="{BB962C8B-B14F-4D97-AF65-F5344CB8AC3E}">
        <p14:creationId xmlns:p14="http://schemas.microsoft.com/office/powerpoint/2010/main" val="4495225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Blank (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06E156-2ADE-4943-AEEE-01D5B3A084B7}"/>
              </a:ext>
            </a:extLst>
          </p:cNvPr>
          <p:cNvSpPr/>
          <p:nvPr userDrawn="1"/>
        </p:nvSpPr>
        <p:spPr>
          <a:xfrm>
            <a:off x="-4360" y="0"/>
            <a:ext cx="179984" cy="139748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AF348513-7727-6342-B883-488692955E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72923273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otal Blank A">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5878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lient logo / Video">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4" name="Media Placeholder 3">
            <a:extLst>
              <a:ext uri="{FF2B5EF4-FFF2-40B4-BE49-F238E27FC236}">
                <a16:creationId xmlns:a16="http://schemas.microsoft.com/office/drawing/2014/main" id="{FE080C07-9CB9-A547-A504-59F29D269D1F}"/>
              </a:ext>
            </a:extLst>
          </p:cNvPr>
          <p:cNvSpPr>
            <a:spLocks noGrp="1"/>
          </p:cNvSpPr>
          <p:nvPr>
            <p:ph type="media" sz="quarter" idx="29"/>
          </p:nvPr>
        </p:nvSpPr>
        <p:spPr>
          <a:xfrm>
            <a:off x="5733977" y="1326364"/>
            <a:ext cx="7034052" cy="5178028"/>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media</a:t>
            </a:r>
            <a:endParaRPr lang="en-US" dirty="0"/>
          </a:p>
        </p:txBody>
      </p:sp>
      <p:sp>
        <p:nvSpPr>
          <p:cNvPr id="21" name="Text Placeholder 3">
            <a:extLst>
              <a:ext uri="{FF2B5EF4-FFF2-40B4-BE49-F238E27FC236}">
                <a16:creationId xmlns:a16="http://schemas.microsoft.com/office/drawing/2014/main" id="{0B1D2787-3BFA-3B4C-9620-DD5F05198F45}"/>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23" name="Text Placeholder 3">
            <a:extLst>
              <a:ext uri="{FF2B5EF4-FFF2-40B4-BE49-F238E27FC236}">
                <a16:creationId xmlns:a16="http://schemas.microsoft.com/office/drawing/2014/main" id="{23040954-3CF5-5C46-9B85-8AD265EE36F7}"/>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24" name="Rectangle 23">
            <a:extLst>
              <a:ext uri="{FF2B5EF4-FFF2-40B4-BE49-F238E27FC236}">
                <a16:creationId xmlns:a16="http://schemas.microsoft.com/office/drawing/2014/main" id="{7848C68D-5E4E-3E4C-B6D6-714F8850BFBD}"/>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5" name="Graphic 24">
            <a:extLst>
              <a:ext uri="{FF2B5EF4-FFF2-40B4-BE49-F238E27FC236}">
                <a16:creationId xmlns:a16="http://schemas.microsoft.com/office/drawing/2014/main" id="{5F91C7D1-C143-1F4C-9A04-AD72F5EF920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96233530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_Text / 1 wide column / Blank (G)">
    <p:bg>
      <p:bgPr>
        <a:solidFill>
          <a:schemeClr val="tx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6891991" cy="1056136"/>
          </a:xfrm>
          <a:prstGeom prst="rect">
            <a:avLst/>
          </a:prstGeom>
        </p:spPr>
        <p:txBody>
          <a:bodyPr lIns="0"/>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6891993" cy="433339"/>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6891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lang="en-GB" sz="1400" b="0" i="0" smtClean="0">
                <a:solidFill>
                  <a:schemeClr val="bg1"/>
                </a:solidFill>
                <a:effectLst/>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7" name="Rectangle 6">
            <a:extLst>
              <a:ext uri="{FF2B5EF4-FFF2-40B4-BE49-F238E27FC236}">
                <a16:creationId xmlns:a16="http://schemas.microsoft.com/office/drawing/2014/main" id="{6CE99027-10F5-A34B-83D5-0CC760594995}"/>
              </a:ext>
            </a:extLst>
          </p:cNvPr>
          <p:cNvSpPr/>
          <p:nvPr userDrawn="1"/>
        </p:nvSpPr>
        <p:spPr>
          <a:xfrm>
            <a:off x="-4361" y="0"/>
            <a:ext cx="185335" cy="1397482"/>
          </a:xfrm>
          <a:prstGeom prst="rect">
            <a:avLst/>
          </a:prstGeom>
          <a:solidFill>
            <a:srgbClr val="EFECEA"/>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8" name="Graphic 7">
            <a:extLst>
              <a:ext uri="{FF2B5EF4-FFF2-40B4-BE49-F238E27FC236}">
                <a16:creationId xmlns:a16="http://schemas.microsoft.com/office/drawing/2014/main" id="{298F0054-AC02-6446-9C2B-6B98B138A5A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172537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_Text / 2 columns (G)">
    <p:bg>
      <p:bgPr>
        <a:solidFill>
          <a:schemeClr val="tx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6972240" cy="1056136"/>
          </a:xfrm>
          <a:prstGeom prst="rect">
            <a:avLst/>
          </a:prstGeom>
        </p:spPr>
        <p:txBody>
          <a:bodyPr lIns="0" anchor="t"/>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13998" indent="-13998">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9" name="Rectangle 8">
            <a:extLst>
              <a:ext uri="{FF2B5EF4-FFF2-40B4-BE49-F238E27FC236}">
                <a16:creationId xmlns:a16="http://schemas.microsoft.com/office/drawing/2014/main" id="{F3689CAD-36C3-CE4F-A6D3-B205BFBADBE0}"/>
              </a:ext>
            </a:extLst>
          </p:cNvPr>
          <p:cNvSpPr/>
          <p:nvPr userDrawn="1"/>
        </p:nvSpPr>
        <p:spPr>
          <a:xfrm>
            <a:off x="-4361" y="0"/>
            <a:ext cx="185335" cy="1397482"/>
          </a:xfrm>
          <a:prstGeom prst="rect">
            <a:avLst/>
          </a:prstGeom>
          <a:solidFill>
            <a:srgbClr val="EFECEA"/>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0" name="Graphic 9">
            <a:extLst>
              <a:ext uri="{FF2B5EF4-FFF2-40B4-BE49-F238E27FC236}">
                <a16:creationId xmlns:a16="http://schemas.microsoft.com/office/drawing/2014/main" id="{008072AA-C4B7-0C41-8056-343AAB6570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53770289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_Text / 2 columns / Img (G)">
    <p:bg>
      <p:bgPr>
        <a:solidFill>
          <a:schemeClr val="tx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6972239" cy="1056136"/>
          </a:xfrm>
          <a:prstGeom prst="rect">
            <a:avLst/>
          </a:prstGeom>
        </p:spPr>
        <p:txBody>
          <a:bodyPr lIns="0" anchor="t"/>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3" name="Picture Placeholder 2">
            <a:extLst>
              <a:ext uri="{FF2B5EF4-FFF2-40B4-BE49-F238E27FC236}">
                <a16:creationId xmlns:a16="http://schemas.microsoft.com/office/drawing/2014/main" id="{C72416F6-4FA4-2D47-93AC-44F33353F5C8}"/>
              </a:ext>
            </a:extLst>
          </p:cNvPr>
          <p:cNvSpPr>
            <a:spLocks noGrp="1"/>
          </p:cNvSpPr>
          <p:nvPr>
            <p:ph type="pic" sz="quarter" idx="17" hasCustomPrompt="1"/>
          </p:nvPr>
        </p:nvSpPr>
        <p:spPr>
          <a:xfrm>
            <a:off x="8648052" y="1527567"/>
            <a:ext cx="4790135" cy="3506787"/>
          </a:xfrm>
          <a:prstGeom prst="rect">
            <a:avLst/>
          </a:prstGeom>
        </p:spPr>
        <p:txBody>
          <a:bodyPr anchor="ctr"/>
          <a:lstStyle>
            <a:lvl1pPr marL="0" indent="0" algn="ctr">
              <a:buNone/>
              <a:defRPr sz="1600">
                <a:latin typeface="Arial Nova" panose="020B0504020202020204" pitchFamily="34" charset="0"/>
              </a:defRPr>
            </a:lvl1pPr>
          </a:lstStyle>
          <a:p>
            <a:r>
              <a:rPr lang="en-US" dirty="0" err="1"/>
              <a:t>Img</a:t>
            </a:r>
            <a:r>
              <a:rPr lang="en-US" dirty="0"/>
              <a:t> here if needed</a:t>
            </a:r>
          </a:p>
        </p:txBody>
      </p:sp>
      <p:sp>
        <p:nvSpPr>
          <p:cNvPr id="10" name="Rectangle 9">
            <a:extLst>
              <a:ext uri="{FF2B5EF4-FFF2-40B4-BE49-F238E27FC236}">
                <a16:creationId xmlns:a16="http://schemas.microsoft.com/office/drawing/2014/main" id="{46A5367B-3C9D-5E4A-9C53-65034F6F964A}"/>
              </a:ext>
            </a:extLst>
          </p:cNvPr>
          <p:cNvSpPr/>
          <p:nvPr userDrawn="1"/>
        </p:nvSpPr>
        <p:spPr>
          <a:xfrm>
            <a:off x="-4361" y="0"/>
            <a:ext cx="185335" cy="1397482"/>
          </a:xfrm>
          <a:prstGeom prst="rect">
            <a:avLst/>
          </a:prstGeom>
          <a:solidFill>
            <a:srgbClr val="EFECEA"/>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1979AF88-7034-2B44-AFB7-EB16F2DD2D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83425180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_Text / 2 wide columns (G)">
    <p:bg>
      <p:bgPr>
        <a:solidFill>
          <a:schemeClr val="tx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10401575" cy="1056136"/>
          </a:xfrm>
          <a:prstGeom prst="rect">
            <a:avLst/>
          </a:prstGeom>
        </p:spPr>
        <p:txBody>
          <a:bodyPr lIns="0" anchor="t"/>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5034643"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6049668" y="2567705"/>
            <a:ext cx="5034643" cy="4083564"/>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8" name="Rectangle 7">
            <a:extLst>
              <a:ext uri="{FF2B5EF4-FFF2-40B4-BE49-F238E27FC236}">
                <a16:creationId xmlns:a16="http://schemas.microsoft.com/office/drawing/2014/main" id="{F114C3F3-2387-434B-9540-5D48FAE796A1}"/>
              </a:ext>
            </a:extLst>
          </p:cNvPr>
          <p:cNvSpPr/>
          <p:nvPr userDrawn="1"/>
        </p:nvSpPr>
        <p:spPr>
          <a:xfrm>
            <a:off x="-4361" y="0"/>
            <a:ext cx="185335" cy="1397482"/>
          </a:xfrm>
          <a:prstGeom prst="rect">
            <a:avLst/>
          </a:prstGeom>
          <a:solidFill>
            <a:srgbClr val="EFECEA"/>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0" name="Graphic 9">
            <a:extLst>
              <a:ext uri="{FF2B5EF4-FFF2-40B4-BE49-F238E27FC236}">
                <a16:creationId xmlns:a16="http://schemas.microsoft.com/office/drawing/2014/main" id="{0DEB4B02-C382-A44F-96A6-D1D8BB58EC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23951945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Text / 1 column / Image (G)">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tx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088870" cy="1056136"/>
          </a:xfrm>
          <a:prstGeom prst="rect">
            <a:avLst/>
          </a:prstGeom>
        </p:spPr>
        <p:txBody>
          <a:bodyPr lIns="0"/>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4088871" cy="433339"/>
          </a:xfrm>
          <a:prstGeom prst="rect">
            <a:avLst/>
          </a:prstGeom>
        </p:spPr>
        <p:txBody>
          <a:bodyPr lIns="0"/>
          <a:lstStyle>
            <a:lvl1pPr marL="0" indent="0">
              <a:lnSpc>
                <a:spcPct val="95000"/>
              </a:lnSpc>
              <a:spcBef>
                <a:spcPts val="900"/>
              </a:spcBef>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3" y="2567705"/>
            <a:ext cx="4089664"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3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a:p>
            <a:pPr lvl="0"/>
            <a:endParaRPr lang="en-GB" dirty="0"/>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5527505" y="341236"/>
            <a:ext cx="7922932"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1" name="Rectangle 10">
            <a:extLst>
              <a:ext uri="{FF2B5EF4-FFF2-40B4-BE49-F238E27FC236}">
                <a16:creationId xmlns:a16="http://schemas.microsoft.com/office/drawing/2014/main" id="{5C889BB2-CE07-A94A-91E8-BDE3B201770D}"/>
              </a:ext>
            </a:extLst>
          </p:cNvPr>
          <p:cNvSpPr/>
          <p:nvPr userDrawn="1"/>
        </p:nvSpPr>
        <p:spPr>
          <a:xfrm>
            <a:off x="-4361" y="0"/>
            <a:ext cx="185335" cy="1397482"/>
          </a:xfrm>
          <a:prstGeom prst="rect">
            <a:avLst/>
          </a:prstGeom>
          <a:solidFill>
            <a:srgbClr val="EFECEA"/>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7C817D33-A8CE-F540-AD5A-D143292C40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82637198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_Text / 1 wide column / Big text (G)">
    <p:bg>
      <p:bgPr>
        <a:solidFill>
          <a:schemeClr val="tx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028515" cy="1056136"/>
          </a:xfrm>
          <a:prstGeom prst="rect">
            <a:avLst/>
          </a:prstGeom>
        </p:spPr>
        <p:txBody>
          <a:bodyPr lIns="0"/>
          <a:lstStyle>
            <a:lvl1pPr marL="13998" indent="-13998">
              <a:lnSpc>
                <a:spcPct val="100000"/>
              </a:lnSpc>
              <a:spcBef>
                <a:spcPts val="0"/>
              </a:spcBef>
              <a:buNone/>
              <a:tabLst/>
              <a:defRPr sz="2800" b="1" i="0">
                <a:solidFill>
                  <a:schemeClr val="bg1"/>
                </a:solidFill>
                <a:latin typeface="Arial Nova" panose="020B0504020202020204" pitchFamily="34" charset="0"/>
              </a:defRPr>
            </a:lvl1pPr>
          </a:lstStyle>
          <a:p>
            <a:pPr lvl="0"/>
            <a:r>
              <a:rPr lang="en-GB" dirty="0"/>
              <a:t>CLICK TO EDIT MASTER</a:t>
            </a:r>
          </a:p>
        </p:txBody>
      </p:sp>
      <p:sp>
        <p:nvSpPr>
          <p:cNvPr id="7" name="Text Placeholder 3">
            <a:extLst>
              <a:ext uri="{FF2B5EF4-FFF2-40B4-BE49-F238E27FC236}">
                <a16:creationId xmlns:a16="http://schemas.microsoft.com/office/drawing/2014/main" id="{B743E54E-1D35-D04B-A7FB-05F91A696416}"/>
              </a:ext>
            </a:extLst>
          </p:cNvPr>
          <p:cNvSpPr>
            <a:spLocks noGrp="1"/>
          </p:cNvSpPr>
          <p:nvPr>
            <p:ph type="body" sz="quarter" idx="12" hasCustomPrompt="1"/>
          </p:nvPr>
        </p:nvSpPr>
        <p:spPr>
          <a:xfrm>
            <a:off x="682736" y="1946066"/>
            <a:ext cx="11804539" cy="596621"/>
          </a:xfrm>
          <a:prstGeom prst="rect">
            <a:avLst/>
          </a:prstGeom>
        </p:spPr>
        <p:txBody>
          <a:bodyPr lIns="0"/>
          <a:lstStyle>
            <a:lvl1pPr marL="0" indent="0">
              <a:lnSpc>
                <a:spcPct val="95000"/>
              </a:lnSpc>
              <a:spcBef>
                <a:spcPts val="900"/>
              </a:spcBef>
              <a:buNone/>
              <a:tabLst/>
              <a:defRPr sz="1600" b="1" i="0">
                <a:solidFill>
                  <a:schemeClr val="bg1"/>
                </a:solidFill>
                <a:latin typeface="Arial Nova" panose="020B0504020202020204" pitchFamily="34" charset="0"/>
              </a:defRPr>
            </a:lvl1pPr>
          </a:lstStyle>
          <a:p>
            <a:pPr lvl="0"/>
            <a:r>
              <a:rPr lang="en-GB" dirty="0"/>
              <a:t>Click to edit master text styles</a:t>
            </a:r>
          </a:p>
        </p:txBody>
      </p:sp>
      <p:sp>
        <p:nvSpPr>
          <p:cNvPr id="8" name="Text Placeholder 3">
            <a:extLst>
              <a:ext uri="{FF2B5EF4-FFF2-40B4-BE49-F238E27FC236}">
                <a16:creationId xmlns:a16="http://schemas.microsoft.com/office/drawing/2014/main" id="{C048573D-4BA5-414F-B9DD-219BF57A0F17}"/>
              </a:ext>
            </a:extLst>
          </p:cNvPr>
          <p:cNvSpPr>
            <a:spLocks noGrp="1"/>
          </p:cNvSpPr>
          <p:nvPr>
            <p:ph type="body" sz="quarter" idx="13" hasCustomPrompt="1"/>
          </p:nvPr>
        </p:nvSpPr>
        <p:spPr>
          <a:xfrm>
            <a:off x="681943" y="2567705"/>
            <a:ext cx="11805332" cy="4219401"/>
          </a:xfrm>
          <a:prstGeom prst="rect">
            <a:avLst/>
          </a:prstGeom>
        </p:spPr>
        <p:txBody>
          <a:bodyPr lIns="0"/>
          <a:lstStyle>
            <a:lvl1pPr marL="0" marR="0" indent="0" algn="l" defTabSz="1007852" rtl="0" eaLnBrk="1" fontAlgn="auto" latinLnBrk="0" hangingPunct="1">
              <a:lnSpc>
                <a:spcPct val="95000"/>
              </a:lnSpc>
              <a:spcBef>
                <a:spcPts val="900"/>
              </a:spcBef>
              <a:spcAft>
                <a:spcPts val="0"/>
              </a:spcAft>
              <a:buClrTx/>
              <a:buSzTx/>
              <a:buFont typeface="Arial" panose="020B0604020202020204" pitchFamily="34" charset="0"/>
              <a:buNone/>
              <a:tabLst/>
              <a:defRPr sz="1800" b="0" i="0">
                <a:solidFill>
                  <a:schemeClr val="bg1"/>
                </a:solidFill>
                <a:latin typeface="Arial Nova" panose="020B0504020202020204" pitchFamily="34" charset="0"/>
              </a:defRPr>
            </a:lvl1pPr>
          </a:lstStyle>
          <a:p>
            <a:pPr marL="13998" marR="0" lvl="0" indent="-13998" algn="l" defTabSz="1007852"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dirty="0"/>
              <a:t>Click to edit master text styles –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br>
              <a:rPr lang="en-GB" dirty="0"/>
            </a:b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endParaRPr lang="en-GB" dirty="0"/>
          </a:p>
        </p:txBody>
      </p:sp>
      <p:sp>
        <p:nvSpPr>
          <p:cNvPr id="11" name="Rectangle 10">
            <a:extLst>
              <a:ext uri="{FF2B5EF4-FFF2-40B4-BE49-F238E27FC236}">
                <a16:creationId xmlns:a16="http://schemas.microsoft.com/office/drawing/2014/main" id="{DA65DAD6-C9B2-7347-AF01-D31E21F40ECA}"/>
              </a:ext>
            </a:extLst>
          </p:cNvPr>
          <p:cNvSpPr/>
          <p:nvPr userDrawn="1"/>
        </p:nvSpPr>
        <p:spPr>
          <a:xfrm>
            <a:off x="-4361" y="0"/>
            <a:ext cx="185335" cy="1397482"/>
          </a:xfrm>
          <a:prstGeom prst="rect">
            <a:avLst/>
          </a:prstGeom>
          <a:solidFill>
            <a:srgbClr val="EFECEA"/>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24712562-AFD4-0E49-BD23-94E1211DEA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96068873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_Text / Proposal (G)">
    <p:bg>
      <p:bgPr>
        <a:solidFill>
          <a:schemeClr val="tx1"/>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7C92F3E-0069-1B41-A912-7C369601F58B}"/>
              </a:ext>
            </a:extLst>
          </p:cNvPr>
          <p:cNvSpPr>
            <a:spLocks noGrp="1"/>
          </p:cNvSpPr>
          <p:nvPr>
            <p:ph type="body" sz="quarter" idx="10" hasCustomPrompt="1"/>
          </p:nvPr>
        </p:nvSpPr>
        <p:spPr>
          <a:xfrm>
            <a:off x="716602" y="341346"/>
            <a:ext cx="3480643" cy="872857"/>
          </a:xfrm>
          <a:prstGeom prst="rect">
            <a:avLst/>
          </a:prstGeom>
        </p:spPr>
        <p:txBody>
          <a:bodyPr lIns="0"/>
          <a:lstStyle>
            <a:lvl1pPr marL="13998" indent="-13998">
              <a:lnSpc>
                <a:spcPct val="100000"/>
              </a:lnSpc>
              <a:spcBef>
                <a:spcPts val="0"/>
              </a:spcBef>
              <a:buNone/>
              <a:tabLst/>
              <a:defRPr sz="2400" b="1" i="0">
                <a:solidFill>
                  <a:schemeClr val="bg1"/>
                </a:solidFill>
                <a:latin typeface="Arial Nova" panose="020B0504020202020204" pitchFamily="34" charset="0"/>
              </a:defRPr>
            </a:lvl1pPr>
          </a:lstStyle>
          <a:p>
            <a:pPr lvl="0"/>
            <a:r>
              <a:rPr lang="en-GB" dirty="0"/>
              <a:t>Click To Edit Master</a:t>
            </a:r>
            <a:br>
              <a:rPr lang="en-GB" dirty="0"/>
            </a:br>
            <a:r>
              <a:rPr lang="en-GB" dirty="0"/>
              <a:t>(intro paragraph)</a:t>
            </a:r>
          </a:p>
        </p:txBody>
      </p:sp>
      <p:sp>
        <p:nvSpPr>
          <p:cNvPr id="9" name="Text Placeholder 3">
            <a:extLst>
              <a:ext uri="{FF2B5EF4-FFF2-40B4-BE49-F238E27FC236}">
                <a16:creationId xmlns:a16="http://schemas.microsoft.com/office/drawing/2014/main" id="{A934A9BB-8C84-624B-8F32-23E582291E07}"/>
              </a:ext>
            </a:extLst>
          </p:cNvPr>
          <p:cNvSpPr>
            <a:spLocks noGrp="1"/>
          </p:cNvSpPr>
          <p:nvPr>
            <p:ph type="body" sz="quarter" idx="12" hasCustomPrompt="1"/>
          </p:nvPr>
        </p:nvSpPr>
        <p:spPr>
          <a:xfrm>
            <a:off x="4492736" y="921980"/>
            <a:ext cx="4088871" cy="433339"/>
          </a:xfrm>
          <a:prstGeom prst="rect">
            <a:avLst/>
          </a:prstGeom>
        </p:spPr>
        <p:txBody>
          <a:bodyPr lIns="0"/>
          <a:lstStyle>
            <a:lvl1pPr marL="13998" indent="-13998">
              <a:buNone/>
              <a:tabLst/>
              <a:defRPr sz="1600" b="1" i="0">
                <a:solidFill>
                  <a:schemeClr val="bg1"/>
                </a:solidFill>
                <a:latin typeface="Arial Nova" panose="020B0504020202020204" pitchFamily="34" charset="0"/>
              </a:defRPr>
            </a:lvl1pPr>
          </a:lstStyle>
          <a:p>
            <a:pPr lvl="0"/>
            <a:r>
              <a:rPr lang="en-GB" dirty="0"/>
              <a:t>Click to edit master text styles</a:t>
            </a:r>
          </a:p>
        </p:txBody>
      </p:sp>
      <p:sp>
        <p:nvSpPr>
          <p:cNvPr id="11" name="Text Placeholder 3">
            <a:extLst>
              <a:ext uri="{FF2B5EF4-FFF2-40B4-BE49-F238E27FC236}">
                <a16:creationId xmlns:a16="http://schemas.microsoft.com/office/drawing/2014/main" id="{13C6C2E6-5A06-1E49-9ACB-9D252AD688DA}"/>
              </a:ext>
            </a:extLst>
          </p:cNvPr>
          <p:cNvSpPr>
            <a:spLocks noGrp="1"/>
          </p:cNvSpPr>
          <p:nvPr>
            <p:ph type="body" sz="quarter" idx="13" hasCustomPrompt="1"/>
          </p:nvPr>
        </p:nvSpPr>
        <p:spPr>
          <a:xfrm>
            <a:off x="4491942" y="1372252"/>
            <a:ext cx="6480857" cy="3165881"/>
          </a:xfrm>
          <a:prstGeom prst="rect">
            <a:avLst/>
          </a:prstGeom>
        </p:spPr>
        <p:txBody>
          <a:bodyPr lIns="0"/>
          <a:lstStyle>
            <a:lvl1pPr marL="0" indent="-13998">
              <a:lnSpc>
                <a:spcPct val="95000"/>
              </a:lnSpc>
              <a:spcBef>
                <a:spcPts val="900"/>
              </a:spcBef>
              <a:buNone/>
              <a:tabLst/>
              <a:defRPr lang="en-GB" sz="1800" b="0" i="0" smtClean="0">
                <a:solidFill>
                  <a:schemeClr val="bg1"/>
                </a:solidFill>
                <a:effectLst/>
              </a:defRPr>
            </a:lvl1pPr>
          </a:lstStyle>
          <a:p>
            <a:pPr lvl="0"/>
            <a:r>
              <a:rPr lang="en-GB" dirty="0"/>
              <a:t>At </a:t>
            </a:r>
            <a:r>
              <a:rPr lang="en-GB" dirty="0" err="1"/>
              <a:t>vero</a:t>
            </a:r>
            <a:r>
              <a:rPr lang="en-GB" dirty="0"/>
              <a:t> </a:t>
            </a:r>
            <a:r>
              <a:rPr lang="en-GB" dirty="0" err="1"/>
              <a:t>eos</a:t>
            </a:r>
            <a:r>
              <a:rPr lang="en-GB" dirty="0"/>
              <a:t> et </a:t>
            </a:r>
            <a:r>
              <a:rPr lang="en-GB" dirty="0" err="1"/>
              <a:t>accusamus</a:t>
            </a:r>
            <a:r>
              <a:rPr lang="en-GB" dirty="0"/>
              <a:t> et </a:t>
            </a:r>
            <a:r>
              <a:rPr lang="en-GB" dirty="0" err="1"/>
              <a:t>iusto</a:t>
            </a:r>
            <a:r>
              <a:rPr lang="en-GB" dirty="0"/>
              <a:t> </a:t>
            </a:r>
            <a:r>
              <a:rPr lang="en-GB" dirty="0" err="1"/>
              <a:t>odio</a:t>
            </a:r>
            <a:r>
              <a:rPr lang="en-GB" dirty="0"/>
              <a:t> </a:t>
            </a:r>
            <a:r>
              <a:rPr lang="en-GB" dirty="0" err="1"/>
              <a:t>dignissimos</a:t>
            </a:r>
            <a:r>
              <a:rPr lang="en-GB" dirty="0"/>
              <a:t> </a:t>
            </a:r>
            <a:r>
              <a:rPr lang="en-GB" dirty="0" err="1"/>
              <a:t>ducimus</a:t>
            </a:r>
            <a:r>
              <a:rPr lang="en-GB" dirty="0"/>
              <a:t> qui </a:t>
            </a:r>
            <a:r>
              <a:rPr lang="en-GB" dirty="0" err="1"/>
              <a:t>blanditiis</a:t>
            </a:r>
            <a:r>
              <a:rPr lang="en-GB" dirty="0"/>
              <a:t> </a:t>
            </a:r>
            <a:r>
              <a:rPr lang="en-GB" dirty="0" err="1"/>
              <a:t>praesentium</a:t>
            </a:r>
            <a:r>
              <a:rPr lang="en-GB" dirty="0"/>
              <a:t> </a:t>
            </a:r>
            <a:r>
              <a:rPr lang="en-GB" dirty="0" err="1"/>
              <a:t>voluptatum</a:t>
            </a:r>
            <a:r>
              <a:rPr lang="en-GB" dirty="0"/>
              <a:t> </a:t>
            </a:r>
            <a:r>
              <a:rPr lang="en-GB" dirty="0" err="1"/>
              <a:t>deleniti</a:t>
            </a:r>
            <a:r>
              <a:rPr lang="en-GB" dirty="0"/>
              <a:t> </a:t>
            </a:r>
            <a:r>
              <a:rPr lang="en-GB" dirty="0" err="1"/>
              <a:t>atque</a:t>
            </a:r>
            <a:r>
              <a:rPr lang="en-GB" dirty="0"/>
              <a:t> </a:t>
            </a:r>
            <a:r>
              <a:rPr lang="en-GB" dirty="0" err="1"/>
              <a:t>corrupti</a:t>
            </a:r>
            <a:r>
              <a:rPr lang="en-GB" dirty="0"/>
              <a:t> quos </a:t>
            </a:r>
            <a:r>
              <a:rPr lang="en-GB" dirty="0" err="1"/>
              <a:t>dolores</a:t>
            </a:r>
            <a:r>
              <a:rPr lang="en-GB" dirty="0"/>
              <a:t> et </a:t>
            </a:r>
            <a:r>
              <a:rPr lang="en-GB" dirty="0" err="1"/>
              <a:t>quas</a:t>
            </a:r>
            <a:r>
              <a:rPr lang="en-GB" dirty="0"/>
              <a:t> </a:t>
            </a:r>
            <a:r>
              <a:rPr lang="en-GB" dirty="0" err="1"/>
              <a:t>molestias</a:t>
            </a:r>
            <a:r>
              <a:rPr lang="en-GB" dirty="0"/>
              <a:t> </a:t>
            </a:r>
            <a:r>
              <a:rPr lang="en-GB" dirty="0" err="1"/>
              <a:t>excepturi</a:t>
            </a:r>
            <a:r>
              <a:rPr lang="en-GB" dirty="0"/>
              <a:t> </a:t>
            </a:r>
            <a:r>
              <a:rPr lang="en-GB" dirty="0" err="1"/>
              <a:t>sint</a:t>
            </a:r>
            <a:r>
              <a:rPr lang="en-GB" dirty="0"/>
              <a:t> </a:t>
            </a:r>
            <a:r>
              <a:rPr lang="en-GB" dirty="0" err="1"/>
              <a:t>occaecati</a:t>
            </a:r>
            <a:r>
              <a:rPr lang="en-GB" dirty="0"/>
              <a:t> </a:t>
            </a:r>
            <a:r>
              <a:rPr lang="en-GB" dirty="0" err="1"/>
              <a:t>cupiditate</a:t>
            </a:r>
            <a:r>
              <a:rPr lang="en-GB" dirty="0"/>
              <a:t> non provident, </a:t>
            </a:r>
            <a:r>
              <a:rPr lang="en-GB" dirty="0" err="1"/>
              <a:t>similique</a:t>
            </a:r>
            <a:r>
              <a:rPr lang="en-GB" dirty="0"/>
              <a:t> sunt in culpa qui </a:t>
            </a:r>
            <a:r>
              <a:rPr lang="en-GB" dirty="0" err="1"/>
              <a:t>officia</a:t>
            </a:r>
            <a:r>
              <a:rPr lang="en-GB" dirty="0"/>
              <a:t> </a:t>
            </a:r>
            <a:r>
              <a:rPr lang="en-GB" dirty="0" err="1"/>
              <a:t>deserunt</a:t>
            </a:r>
            <a:r>
              <a:rPr lang="en-GB" dirty="0"/>
              <a:t> </a:t>
            </a:r>
            <a:r>
              <a:rPr lang="en-GB" dirty="0" err="1"/>
              <a:t>mollitia</a:t>
            </a:r>
            <a:r>
              <a:rPr lang="en-GB" dirty="0"/>
              <a:t> animi, id </a:t>
            </a:r>
            <a:r>
              <a:rPr lang="en-GB" dirty="0" err="1"/>
              <a:t>est</a:t>
            </a:r>
            <a:r>
              <a:rPr lang="en-GB" dirty="0"/>
              <a:t> </a:t>
            </a:r>
            <a:r>
              <a:rPr lang="en-GB" dirty="0" err="1"/>
              <a:t>laborum</a:t>
            </a:r>
            <a:r>
              <a:rPr lang="en-GB" dirty="0"/>
              <a:t> et </a:t>
            </a:r>
            <a:r>
              <a:rPr lang="en-GB" dirty="0" err="1"/>
              <a:t>dolorum</a:t>
            </a:r>
            <a:r>
              <a:rPr lang="en-GB" dirty="0"/>
              <a:t> </a:t>
            </a:r>
            <a:r>
              <a:rPr lang="en-GB" dirty="0" err="1"/>
              <a:t>fuga</a:t>
            </a:r>
            <a:r>
              <a:rPr lang="en-GB" dirty="0"/>
              <a:t>. Et </a:t>
            </a:r>
            <a:r>
              <a:rPr lang="en-GB" dirty="0" err="1"/>
              <a:t>harum</a:t>
            </a:r>
            <a:r>
              <a:rPr lang="en-GB" dirty="0"/>
              <a:t> </a:t>
            </a:r>
            <a:r>
              <a:rPr lang="en-GB" dirty="0" err="1"/>
              <a:t>quidem</a:t>
            </a:r>
            <a:r>
              <a:rPr lang="en-GB" dirty="0"/>
              <a:t> rerum facilis </a:t>
            </a:r>
            <a:r>
              <a:rPr lang="en-GB" dirty="0" err="1"/>
              <a:t>est</a:t>
            </a:r>
            <a:r>
              <a:rPr lang="en-GB" dirty="0"/>
              <a:t> et </a:t>
            </a:r>
            <a:r>
              <a:rPr lang="en-GB" dirty="0" err="1"/>
              <a:t>expedita</a:t>
            </a:r>
            <a:r>
              <a:rPr lang="en-GB" dirty="0"/>
              <a:t> </a:t>
            </a:r>
            <a:r>
              <a:rPr lang="en-GB" dirty="0" err="1"/>
              <a:t>distinctio</a:t>
            </a:r>
            <a:r>
              <a:rPr lang="en-GB" dirty="0"/>
              <a:t>. Nam libero tempore, cum </a:t>
            </a:r>
            <a:r>
              <a:rPr lang="en-GB" dirty="0" err="1"/>
              <a:t>soluta</a:t>
            </a:r>
            <a:r>
              <a:rPr lang="en-GB" dirty="0"/>
              <a:t> nobis </a:t>
            </a:r>
            <a:r>
              <a:rPr lang="en-GB" dirty="0" err="1"/>
              <a:t>est</a:t>
            </a:r>
            <a:r>
              <a:rPr lang="en-GB" dirty="0"/>
              <a:t> </a:t>
            </a:r>
            <a:r>
              <a:rPr lang="en-GB" dirty="0" err="1"/>
              <a:t>eligendi</a:t>
            </a:r>
            <a:r>
              <a:rPr lang="en-GB" dirty="0"/>
              <a:t> </a:t>
            </a:r>
            <a:r>
              <a:rPr lang="en-GB" dirty="0" err="1"/>
              <a:t>optio</a:t>
            </a:r>
            <a:r>
              <a:rPr lang="en-GB" dirty="0"/>
              <a:t> </a:t>
            </a:r>
            <a:r>
              <a:rPr lang="en-GB" dirty="0" err="1"/>
              <a:t>cumque</a:t>
            </a:r>
            <a:r>
              <a:rPr lang="en-GB" dirty="0"/>
              <a:t> nihil </a:t>
            </a:r>
            <a:r>
              <a:rPr lang="en-GB" dirty="0" err="1"/>
              <a:t>impedit</a:t>
            </a:r>
            <a:r>
              <a:rPr lang="en-GB" dirty="0"/>
              <a:t> quo minus id quod </a:t>
            </a:r>
            <a:r>
              <a:rPr lang="en-GB" dirty="0" err="1"/>
              <a:t>maxime</a:t>
            </a:r>
            <a:r>
              <a:rPr lang="en-GB" dirty="0"/>
              <a:t> </a:t>
            </a:r>
            <a:r>
              <a:rPr lang="en-GB" dirty="0" err="1"/>
              <a:t>placeat</a:t>
            </a:r>
            <a:r>
              <a:rPr lang="en-GB" dirty="0"/>
              <a:t> </a:t>
            </a:r>
            <a:r>
              <a:rPr lang="en-GB" dirty="0" err="1"/>
              <a:t>facere</a:t>
            </a:r>
            <a:r>
              <a:rPr lang="en-GB" dirty="0"/>
              <a:t> </a:t>
            </a:r>
            <a:r>
              <a:rPr lang="en-GB" dirty="0" err="1"/>
              <a:t>possimus</a:t>
            </a:r>
            <a:r>
              <a:rPr lang="en-GB" dirty="0"/>
              <a:t>, </a:t>
            </a:r>
            <a:r>
              <a:rPr lang="en-GB" dirty="0" err="1"/>
              <a:t>omnis</a:t>
            </a:r>
            <a:r>
              <a:rPr lang="en-GB" dirty="0"/>
              <a:t> </a:t>
            </a:r>
            <a:r>
              <a:rPr lang="en-GB" dirty="0" err="1"/>
              <a:t>voluptas</a:t>
            </a:r>
            <a:r>
              <a:rPr lang="en-GB" dirty="0"/>
              <a:t> </a:t>
            </a:r>
            <a:r>
              <a:rPr lang="en-GB" dirty="0" err="1"/>
              <a:t>assumenda</a:t>
            </a:r>
            <a:r>
              <a:rPr lang="en-GB" dirty="0"/>
              <a:t> </a:t>
            </a:r>
            <a:r>
              <a:rPr lang="en-GB" dirty="0" err="1"/>
              <a:t>est</a:t>
            </a:r>
            <a:r>
              <a:rPr lang="en-GB" dirty="0"/>
              <a:t>, </a:t>
            </a:r>
            <a:r>
              <a:rPr lang="en-GB" dirty="0" err="1"/>
              <a:t>omnis</a:t>
            </a:r>
            <a:r>
              <a:rPr lang="en-GB" dirty="0"/>
              <a:t> </a:t>
            </a:r>
            <a:r>
              <a:rPr lang="en-GB" dirty="0" err="1"/>
              <a:t>dolor</a:t>
            </a:r>
            <a:r>
              <a:rPr lang="en-GB" dirty="0"/>
              <a:t> </a:t>
            </a:r>
            <a:r>
              <a:rPr lang="en-GB" dirty="0" err="1"/>
              <a:t>repellendus</a:t>
            </a:r>
            <a:r>
              <a:rPr lang="en-GB" dirty="0"/>
              <a:t>. </a:t>
            </a:r>
            <a:r>
              <a:rPr lang="en-GB" dirty="0" err="1"/>
              <a:t>Temporibus</a:t>
            </a:r>
            <a:r>
              <a:rPr lang="en-GB" dirty="0"/>
              <a:t> </a:t>
            </a:r>
            <a:r>
              <a:rPr lang="en-GB" dirty="0" err="1"/>
              <a:t>autem</a:t>
            </a:r>
            <a:r>
              <a:rPr lang="en-GB" dirty="0"/>
              <a:t> </a:t>
            </a:r>
            <a:r>
              <a:rPr lang="en-GB" dirty="0" err="1"/>
              <a:t>quibusdam</a:t>
            </a:r>
            <a:r>
              <a:rPr lang="en-GB" dirty="0"/>
              <a:t> et </a:t>
            </a:r>
            <a:r>
              <a:rPr lang="en-GB" dirty="0" err="1"/>
              <a:t>aut</a:t>
            </a:r>
            <a:r>
              <a:rPr lang="en-GB" dirty="0"/>
              <a:t> </a:t>
            </a:r>
            <a:r>
              <a:rPr lang="en-GB" dirty="0" err="1"/>
              <a:t>officiis</a:t>
            </a:r>
            <a:r>
              <a:rPr lang="en-GB" dirty="0"/>
              <a:t> </a:t>
            </a:r>
            <a:r>
              <a:rPr lang="en-GB" dirty="0" err="1"/>
              <a:t>debitis</a:t>
            </a:r>
            <a:r>
              <a:rPr lang="en-GB" dirty="0"/>
              <a:t> </a:t>
            </a:r>
            <a:r>
              <a:rPr lang="en-GB" dirty="0" err="1"/>
              <a:t>aut</a:t>
            </a:r>
            <a:r>
              <a:rPr lang="en-GB" dirty="0"/>
              <a:t> rerum </a:t>
            </a:r>
            <a:r>
              <a:rPr lang="en-GB" dirty="0" err="1"/>
              <a:t>necessitatibus</a:t>
            </a:r>
            <a:r>
              <a:rPr lang="en-GB" dirty="0"/>
              <a:t> </a:t>
            </a:r>
            <a:r>
              <a:rPr lang="en-GB" dirty="0" err="1"/>
              <a:t>saepe</a:t>
            </a:r>
            <a:r>
              <a:rPr lang="en-GB" dirty="0"/>
              <a:t> </a:t>
            </a:r>
            <a:r>
              <a:rPr lang="en-GB" dirty="0" err="1"/>
              <a:t>eveniet</a:t>
            </a:r>
            <a:r>
              <a:rPr lang="en-GB" dirty="0"/>
              <a:t> </a:t>
            </a:r>
            <a:r>
              <a:rPr lang="en-GB" dirty="0" err="1"/>
              <a:t>ut</a:t>
            </a:r>
            <a:r>
              <a:rPr lang="en-GB" dirty="0"/>
              <a:t> et </a:t>
            </a:r>
            <a:r>
              <a:rPr lang="en-GB" dirty="0" err="1"/>
              <a:t>voluptates</a:t>
            </a:r>
            <a:r>
              <a:rPr lang="en-GB" dirty="0"/>
              <a:t> </a:t>
            </a:r>
            <a:r>
              <a:rPr lang="en-GB" dirty="0" err="1"/>
              <a:t>repudiandae</a:t>
            </a:r>
            <a:r>
              <a:rPr lang="en-GB" dirty="0"/>
              <a:t> </a:t>
            </a:r>
            <a:r>
              <a:rPr lang="en-GB" dirty="0" err="1"/>
              <a:t>sint</a:t>
            </a:r>
            <a:r>
              <a:rPr lang="en-GB" dirty="0"/>
              <a:t> et </a:t>
            </a:r>
            <a:r>
              <a:rPr lang="en-GB" dirty="0" err="1"/>
              <a:t>molestiae</a:t>
            </a:r>
            <a:r>
              <a:rPr lang="en-GB" dirty="0"/>
              <a:t> non </a:t>
            </a:r>
            <a:r>
              <a:rPr lang="en-GB" dirty="0" err="1"/>
              <a:t>recusandae</a:t>
            </a:r>
            <a:r>
              <a:rPr lang="en-GB" dirty="0"/>
              <a:t>.</a:t>
            </a:r>
          </a:p>
        </p:txBody>
      </p:sp>
      <p:sp>
        <p:nvSpPr>
          <p:cNvPr id="13" name="Picture Placeholder 2">
            <a:extLst>
              <a:ext uri="{FF2B5EF4-FFF2-40B4-BE49-F238E27FC236}">
                <a16:creationId xmlns:a16="http://schemas.microsoft.com/office/drawing/2014/main" id="{791C668A-4931-4C4A-A9A4-DFBA004A1A58}"/>
              </a:ext>
            </a:extLst>
          </p:cNvPr>
          <p:cNvSpPr>
            <a:spLocks noGrp="1"/>
          </p:cNvSpPr>
          <p:nvPr>
            <p:ph type="pic" sz="quarter" idx="18"/>
          </p:nvPr>
        </p:nvSpPr>
        <p:spPr>
          <a:xfrm>
            <a:off x="0" y="1397482"/>
            <a:ext cx="3877733" cy="4732385"/>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6" name="Text Placeholder 3">
            <a:extLst>
              <a:ext uri="{FF2B5EF4-FFF2-40B4-BE49-F238E27FC236}">
                <a16:creationId xmlns:a16="http://schemas.microsoft.com/office/drawing/2014/main" id="{057F307E-7974-774C-ADFF-703B4AD9C984}"/>
              </a:ext>
            </a:extLst>
          </p:cNvPr>
          <p:cNvSpPr>
            <a:spLocks noGrp="1"/>
          </p:cNvSpPr>
          <p:nvPr>
            <p:ph type="body" sz="quarter" idx="19" hasCustomPrompt="1"/>
          </p:nvPr>
        </p:nvSpPr>
        <p:spPr>
          <a:xfrm>
            <a:off x="11142133" y="1389185"/>
            <a:ext cx="1723607" cy="433339"/>
          </a:xfrm>
          <a:prstGeom prst="rect">
            <a:avLst/>
          </a:prstGeom>
        </p:spPr>
        <p:txBody>
          <a:bodyPr lIns="0"/>
          <a:lstStyle>
            <a:lvl1pPr marL="13998" indent="-13998">
              <a:buNone/>
              <a:tabLst/>
              <a:defRPr sz="1000" b="1" i="0">
                <a:solidFill>
                  <a:schemeClr val="bg1"/>
                </a:solidFill>
                <a:latin typeface="Arial Nova" panose="020B0504020202020204" pitchFamily="34" charset="0"/>
              </a:defRPr>
            </a:lvl1pPr>
          </a:lstStyle>
          <a:p>
            <a:pPr lvl="0"/>
            <a:r>
              <a:rPr lang="en-GB" dirty="0"/>
              <a:t>Caption or note if thumb image here</a:t>
            </a:r>
          </a:p>
        </p:txBody>
      </p:sp>
      <p:sp>
        <p:nvSpPr>
          <p:cNvPr id="12" name="Rectangle 11">
            <a:extLst>
              <a:ext uri="{FF2B5EF4-FFF2-40B4-BE49-F238E27FC236}">
                <a16:creationId xmlns:a16="http://schemas.microsoft.com/office/drawing/2014/main" id="{B4CF9C03-AB07-E84C-A628-87425C110CB7}"/>
              </a:ext>
            </a:extLst>
          </p:cNvPr>
          <p:cNvSpPr/>
          <p:nvPr userDrawn="1"/>
        </p:nvSpPr>
        <p:spPr>
          <a:xfrm>
            <a:off x="-4361" y="0"/>
            <a:ext cx="185335" cy="1397482"/>
          </a:xfrm>
          <a:prstGeom prst="rect">
            <a:avLst/>
          </a:prstGeom>
          <a:solidFill>
            <a:srgbClr val="EFECEA"/>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9E1FEB46-9E51-2B4E-BF29-7DBFA7A94B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44428881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Blank (G)(B)">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18451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_Blank (G)(B)">
    <p:bg>
      <p:bgPr>
        <a:solidFill>
          <a:schemeClr val="tx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55427FC-0203-944E-BE72-ABAF41BB1E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0347936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Title frame / 1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34E47A-4218-6E41-9E5B-83DF1261B7C8}"/>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6891993"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6891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0" name="Rectangle 9">
            <a:extLst>
              <a:ext uri="{FF2B5EF4-FFF2-40B4-BE49-F238E27FC236}">
                <a16:creationId xmlns:a16="http://schemas.microsoft.com/office/drawing/2014/main" id="{47265946-31E0-0343-88D6-0390E75A3238}"/>
              </a:ext>
            </a:extLst>
          </p:cNvPr>
          <p:cNvSpPr/>
          <p:nvPr userDrawn="1"/>
        </p:nvSpPr>
        <p:spPr>
          <a:xfrm>
            <a:off x="-4360" y="0"/>
            <a:ext cx="179984" cy="1397482"/>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D194C527-D94A-904F-88E1-68FAE485C9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2525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Yellow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76046FF4-E793-4590-8C14-F7E923EF6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32A5AE54-1D72-4FA8-B7ED-EAB7FDDF38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994011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lient logo / Image">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5755262" y="1293364"/>
            <a:ext cx="701247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1" name="Text Placeholder 3">
            <a:extLst>
              <a:ext uri="{FF2B5EF4-FFF2-40B4-BE49-F238E27FC236}">
                <a16:creationId xmlns:a16="http://schemas.microsoft.com/office/drawing/2014/main" id="{B336A234-A0A6-0245-9D20-E29E56D8D4F9}"/>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23" name="Text Placeholder 3">
            <a:extLst>
              <a:ext uri="{FF2B5EF4-FFF2-40B4-BE49-F238E27FC236}">
                <a16:creationId xmlns:a16="http://schemas.microsoft.com/office/drawing/2014/main" id="{2203ADC5-F929-154E-B01D-82218E40F5C1}"/>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24" name="Rectangle 23">
            <a:extLst>
              <a:ext uri="{FF2B5EF4-FFF2-40B4-BE49-F238E27FC236}">
                <a16:creationId xmlns:a16="http://schemas.microsoft.com/office/drawing/2014/main" id="{7B44F501-AB35-BC45-AACB-B82CF9DA4619}"/>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5" name="Graphic 24">
            <a:extLst>
              <a:ext uri="{FF2B5EF4-FFF2-40B4-BE49-F238E27FC236}">
                <a16:creationId xmlns:a16="http://schemas.microsoft.com/office/drawing/2014/main" id="{18A6C904-C143-5E41-9222-4BD59483C9D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29233993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Map A / Top Left">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852" rtl="0" eaLnBrk="1" fontAlgn="auto" latinLnBrk="0" hangingPunct="1">
              <a:lnSpc>
                <a:spcPct val="100000"/>
              </a:lnSpc>
              <a:spcBef>
                <a:spcPts val="0"/>
              </a:spcBef>
              <a:spcAft>
                <a:spcPts val="0"/>
              </a:spcAft>
              <a:buClrTx/>
              <a:buSzTx/>
              <a:buFontTx/>
              <a:buNone/>
              <a:tabLst/>
              <a:defRPr/>
            </a:pPr>
            <a:endParaRPr kumimoji="0" lang="en-US" sz="2187"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Diagonal Corners Snipped 1">
            <a:extLst>
              <a:ext uri="{FF2B5EF4-FFF2-40B4-BE49-F238E27FC236}">
                <a16:creationId xmlns:a16="http://schemas.microsoft.com/office/drawing/2014/main" id="{0CE7F96B-7A87-7048-B468-C1E648707B32}"/>
              </a:ext>
            </a:extLst>
          </p:cNvPr>
          <p:cNvSpPr/>
          <p:nvPr userDrawn="1"/>
        </p:nvSpPr>
        <p:spPr>
          <a:xfrm rot="10800000">
            <a:off x="1017794" y="898862"/>
            <a:ext cx="11977384" cy="6261407"/>
          </a:xfrm>
          <a:prstGeom prst="snip2DiagRect">
            <a:avLst>
              <a:gd name="adj1" fmla="val 0"/>
              <a:gd name="adj2" fmla="val 19347"/>
            </a:avLst>
          </a:prstGeom>
          <a:solidFill>
            <a:schemeClr val="bg1"/>
          </a:solidFill>
          <a:ln w="28575">
            <a:noFill/>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flipH="1">
            <a:off x="2212259" y="7160294"/>
            <a:ext cx="10802133"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sp>
        <p:nvSpPr>
          <p:cNvPr id="25" name="Text Placeholder 3">
            <a:extLst>
              <a:ext uri="{FF2B5EF4-FFF2-40B4-BE49-F238E27FC236}">
                <a16:creationId xmlns:a16="http://schemas.microsoft.com/office/drawing/2014/main" id="{4EAD382E-9B04-024E-B5DE-98BDC88ADAE6}"/>
              </a:ext>
            </a:extLst>
          </p:cNvPr>
          <p:cNvSpPr>
            <a:spLocks noGrp="1"/>
          </p:cNvSpPr>
          <p:nvPr>
            <p:ph type="body" sz="quarter" idx="18" hasCustomPrompt="1"/>
          </p:nvPr>
        </p:nvSpPr>
        <p:spPr>
          <a:xfrm>
            <a:off x="12094886" y="898837"/>
            <a:ext cx="993146" cy="605496"/>
          </a:xfrm>
          <a:prstGeom prst="rect">
            <a:avLst/>
          </a:prstGeom>
        </p:spPr>
        <p:txBody>
          <a:bodyPr lIns="0" tIns="36000" rIns="36000" bIns="36000"/>
          <a:lstStyle>
            <a:lvl1pPr marL="13998" indent="-13998" algn="r">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30" name="Text Placeholder 3">
            <a:extLst>
              <a:ext uri="{FF2B5EF4-FFF2-40B4-BE49-F238E27FC236}">
                <a16:creationId xmlns:a16="http://schemas.microsoft.com/office/drawing/2014/main" id="{DDE02EB0-4B32-8C4A-BD47-2219866C93EC}"/>
              </a:ext>
            </a:extLst>
          </p:cNvPr>
          <p:cNvSpPr>
            <a:spLocks noGrp="1"/>
          </p:cNvSpPr>
          <p:nvPr>
            <p:ph type="body" sz="quarter" idx="21" hasCustomPrompt="1"/>
          </p:nvPr>
        </p:nvSpPr>
        <p:spPr>
          <a:xfrm>
            <a:off x="232733" y="6838231"/>
            <a:ext cx="1570121" cy="614098"/>
          </a:xfrm>
          <a:prstGeom prst="rect">
            <a:avLst/>
          </a:prstGeom>
        </p:spPr>
        <p:txBody>
          <a:bodyPr lIns="0" rIns="0" anchor="ctr"/>
          <a:lstStyle>
            <a:lvl1pPr marL="13998" indent="-13998" algn="r">
              <a:lnSpc>
                <a:spcPct val="100000"/>
              </a:lnSpc>
              <a:spcBef>
                <a:spcPts val="0"/>
              </a:spcBef>
              <a:buNone/>
              <a:tabLst/>
              <a:defRPr sz="1200" b="0"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flipV="1">
            <a:off x="13014392" y="2109020"/>
            <a:ext cx="0" cy="505125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681943"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cxnSp>
        <p:nvCxnSpPr>
          <p:cNvPr id="7" name="Straight Connector 6">
            <a:extLst>
              <a:ext uri="{FF2B5EF4-FFF2-40B4-BE49-F238E27FC236}">
                <a16:creationId xmlns:a16="http://schemas.microsoft.com/office/drawing/2014/main" id="{6385626A-7A24-1047-B063-E5BA380CB875}"/>
              </a:ext>
            </a:extLst>
          </p:cNvPr>
          <p:cNvCxnSpPr>
            <a:cxnSpLocks/>
          </p:cNvCxnSpPr>
          <p:nvPr userDrawn="1"/>
        </p:nvCxnSpPr>
        <p:spPr>
          <a:xfrm>
            <a:off x="13014392" y="7160270"/>
            <a:ext cx="210274"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00B05ACA-564F-2A49-B084-DE2E5B3CA529}"/>
              </a:ext>
            </a:extLst>
          </p:cNvPr>
          <p:cNvCxnSpPr>
            <a:cxnSpLocks/>
          </p:cNvCxnSpPr>
          <p:nvPr userDrawn="1"/>
        </p:nvCxnSpPr>
        <p:spPr>
          <a:xfrm flipV="1">
            <a:off x="13013081" y="7160270"/>
            <a:ext cx="0" cy="196658"/>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3DFD36D1-7BE5-C24D-AAF4-E5264ADAD429}"/>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1266226A-BDC5-A742-B1C4-2830C7D7C2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04440317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Map A / Bottom Left">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42" name="Rectangle: Diagonal Corners Snipped 1">
            <a:extLst>
              <a:ext uri="{FF2B5EF4-FFF2-40B4-BE49-F238E27FC236}">
                <a16:creationId xmlns:a16="http://schemas.microsoft.com/office/drawing/2014/main" id="{DB214BA7-A603-8C41-96A9-B0F7C6D4D9D4}"/>
              </a:ext>
            </a:extLst>
          </p:cNvPr>
          <p:cNvSpPr/>
          <p:nvPr userDrawn="1"/>
        </p:nvSpPr>
        <p:spPr>
          <a:xfrm rot="10800000" flipH="1">
            <a:off x="695419" y="898862"/>
            <a:ext cx="11977384" cy="6261407"/>
          </a:xfrm>
          <a:prstGeom prst="snip2DiagRect">
            <a:avLst>
              <a:gd name="adj1" fmla="val 0"/>
              <a:gd name="adj2" fmla="val 19347"/>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flipH="1">
            <a:off x="1880501" y="898837"/>
            <a:ext cx="10792302"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a:off x="12672803" y="898837"/>
            <a:ext cx="0" cy="5183694"/>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367149" y="6910142"/>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3" name="Text Placeholder 3">
            <a:extLst>
              <a:ext uri="{FF2B5EF4-FFF2-40B4-BE49-F238E27FC236}">
                <a16:creationId xmlns:a16="http://schemas.microsoft.com/office/drawing/2014/main" id="{08C59666-1752-3346-A863-555BB9C286E5}"/>
              </a:ext>
            </a:extLst>
          </p:cNvPr>
          <p:cNvSpPr>
            <a:spLocks noGrp="1"/>
          </p:cNvSpPr>
          <p:nvPr>
            <p:ph type="body" sz="quarter" idx="18" hasCustomPrompt="1"/>
          </p:nvPr>
        </p:nvSpPr>
        <p:spPr>
          <a:xfrm>
            <a:off x="680427" y="559414"/>
            <a:ext cx="953713" cy="793588"/>
          </a:xfrm>
          <a:prstGeom prst="rect">
            <a:avLst/>
          </a:prstGeom>
        </p:spPr>
        <p:txBody>
          <a:bodyPr l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44" name="Text Placeholder 3">
            <a:extLst>
              <a:ext uri="{FF2B5EF4-FFF2-40B4-BE49-F238E27FC236}">
                <a16:creationId xmlns:a16="http://schemas.microsoft.com/office/drawing/2014/main" id="{90686B89-DAC2-FC4E-A60C-218AB89B53C8}"/>
              </a:ext>
            </a:extLst>
          </p:cNvPr>
          <p:cNvSpPr>
            <a:spLocks noGrp="1"/>
          </p:cNvSpPr>
          <p:nvPr>
            <p:ph type="body" sz="quarter" idx="21" hasCustomPrompt="1"/>
          </p:nvPr>
        </p:nvSpPr>
        <p:spPr>
          <a:xfrm>
            <a:off x="11827246" y="6550702"/>
            <a:ext cx="915524" cy="916617"/>
          </a:xfrm>
          <a:prstGeom prst="rect">
            <a:avLst/>
          </a:prstGeom>
        </p:spPr>
        <p:txBody>
          <a:bodyPr lIns="0" rIns="0" anchor="ctr"/>
          <a:lstStyle>
            <a:lvl1pPr marL="13998" indent="-13998" algn="r">
              <a:lnSpc>
                <a:spcPct val="100000"/>
              </a:lnSpc>
              <a:spcBef>
                <a:spcPts val="0"/>
              </a:spcBef>
              <a:buNone/>
              <a:tabLst/>
              <a:defRPr sz="1200" b="0" i="0">
                <a:latin typeface="Arial Nova" panose="020B0504020202020204" pitchFamily="34" charset="0"/>
              </a:defRPr>
            </a:lvl1pPr>
          </a:lstStyle>
          <a:p>
            <a:pPr lvl="0"/>
            <a:r>
              <a:rPr lang="en-GB" dirty="0"/>
              <a:t>CLICK TO EDIT</a:t>
            </a:r>
          </a:p>
        </p:txBody>
      </p:sp>
      <p:cxnSp>
        <p:nvCxnSpPr>
          <p:cNvPr id="19" name="Straight Connector 18">
            <a:extLst>
              <a:ext uri="{FF2B5EF4-FFF2-40B4-BE49-F238E27FC236}">
                <a16:creationId xmlns:a16="http://schemas.microsoft.com/office/drawing/2014/main" id="{C6F498F7-F6F6-414D-97F6-B0B46D877A9B}"/>
              </a:ext>
            </a:extLst>
          </p:cNvPr>
          <p:cNvCxnSpPr>
            <a:cxnSpLocks/>
          </p:cNvCxnSpPr>
          <p:nvPr userDrawn="1"/>
        </p:nvCxnSpPr>
        <p:spPr>
          <a:xfrm>
            <a:off x="12672803" y="897167"/>
            <a:ext cx="210274"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9BB34E8-9435-9B43-A1BE-FD4E0F6967B6}"/>
              </a:ext>
            </a:extLst>
          </p:cNvPr>
          <p:cNvCxnSpPr>
            <a:cxnSpLocks/>
          </p:cNvCxnSpPr>
          <p:nvPr userDrawn="1"/>
        </p:nvCxnSpPr>
        <p:spPr>
          <a:xfrm flipV="1">
            <a:off x="12672803" y="716144"/>
            <a:ext cx="0" cy="181023"/>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D6598B9C-761E-3E48-B07A-E392CF6F5097}"/>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13247B1C-3B69-8C4D-A462-1A6074E106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08768847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Map A / Top Right">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42" name="Rectangle: Diagonal Corners Snipped 1">
            <a:extLst>
              <a:ext uri="{FF2B5EF4-FFF2-40B4-BE49-F238E27FC236}">
                <a16:creationId xmlns:a16="http://schemas.microsoft.com/office/drawing/2014/main" id="{DB214BA7-A603-8C41-96A9-B0F7C6D4D9D4}"/>
              </a:ext>
            </a:extLst>
          </p:cNvPr>
          <p:cNvSpPr/>
          <p:nvPr userDrawn="1"/>
        </p:nvSpPr>
        <p:spPr>
          <a:xfrm rot="10800000" flipH="1">
            <a:off x="695419" y="898862"/>
            <a:ext cx="11977384" cy="6261407"/>
          </a:xfrm>
          <a:prstGeom prst="snip2DiagRect">
            <a:avLst>
              <a:gd name="adj1" fmla="val 0"/>
              <a:gd name="adj2" fmla="val 19347"/>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a:off x="676206" y="7160294"/>
            <a:ext cx="10798039"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flipV="1">
            <a:off x="681943" y="2079524"/>
            <a:ext cx="0" cy="5080746"/>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11046035" y="743818"/>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3" name="Text Placeholder 3">
            <a:extLst>
              <a:ext uri="{FF2B5EF4-FFF2-40B4-BE49-F238E27FC236}">
                <a16:creationId xmlns:a16="http://schemas.microsoft.com/office/drawing/2014/main" id="{08C59666-1752-3346-A863-555BB9C286E5}"/>
              </a:ext>
            </a:extLst>
          </p:cNvPr>
          <p:cNvSpPr>
            <a:spLocks noGrp="1"/>
          </p:cNvSpPr>
          <p:nvPr>
            <p:ph type="body" sz="quarter" idx="18" hasCustomPrompt="1"/>
          </p:nvPr>
        </p:nvSpPr>
        <p:spPr>
          <a:xfrm>
            <a:off x="676206" y="898837"/>
            <a:ext cx="836872" cy="431223"/>
          </a:xfrm>
          <a:prstGeom prst="rect">
            <a:avLst/>
          </a:prstGeom>
        </p:spPr>
        <p:txBody>
          <a:bodyPr lIns="0"/>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44" name="Text Placeholder 3">
            <a:extLst>
              <a:ext uri="{FF2B5EF4-FFF2-40B4-BE49-F238E27FC236}">
                <a16:creationId xmlns:a16="http://schemas.microsoft.com/office/drawing/2014/main" id="{90686B89-DAC2-FC4E-A60C-218AB89B53C8}"/>
              </a:ext>
            </a:extLst>
          </p:cNvPr>
          <p:cNvSpPr>
            <a:spLocks noGrp="1"/>
          </p:cNvSpPr>
          <p:nvPr>
            <p:ph type="body" sz="quarter" idx="21" hasCustomPrompt="1"/>
          </p:nvPr>
        </p:nvSpPr>
        <p:spPr>
          <a:xfrm>
            <a:off x="11671156" y="6838231"/>
            <a:ext cx="1570121" cy="614098"/>
          </a:xfrm>
          <a:prstGeom prst="rect">
            <a:avLst/>
          </a:prstGeom>
        </p:spPr>
        <p:txBody>
          <a:bodyPr lIns="0" r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cxnSp>
        <p:nvCxnSpPr>
          <p:cNvPr id="45" name="Straight Connector 44">
            <a:extLst>
              <a:ext uri="{FF2B5EF4-FFF2-40B4-BE49-F238E27FC236}">
                <a16:creationId xmlns:a16="http://schemas.microsoft.com/office/drawing/2014/main" id="{ED74B38B-781F-1E4C-929F-BEBBF4C0A7A9}"/>
              </a:ext>
            </a:extLst>
          </p:cNvPr>
          <p:cNvCxnSpPr>
            <a:cxnSpLocks/>
          </p:cNvCxnSpPr>
          <p:nvPr userDrawn="1"/>
        </p:nvCxnSpPr>
        <p:spPr>
          <a:xfrm>
            <a:off x="481430" y="7159801"/>
            <a:ext cx="210274"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B0FABFD9-B022-E342-80A9-1E4D9031F53D}"/>
              </a:ext>
            </a:extLst>
          </p:cNvPr>
          <p:cNvCxnSpPr>
            <a:cxnSpLocks/>
          </p:cNvCxnSpPr>
          <p:nvPr userDrawn="1"/>
        </p:nvCxnSpPr>
        <p:spPr>
          <a:xfrm flipV="1">
            <a:off x="676206" y="7159801"/>
            <a:ext cx="0" cy="196658"/>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35F4591B-AAD9-DD42-A8B8-55C3F0FA856B}"/>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50" name="Graphic 49">
            <a:extLst>
              <a:ext uri="{FF2B5EF4-FFF2-40B4-BE49-F238E27FC236}">
                <a16:creationId xmlns:a16="http://schemas.microsoft.com/office/drawing/2014/main" id="{3D9B46AD-243B-9B40-95F7-14E0B9E385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20585784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Map A / Bottom Right">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5203E2-885F-684C-914E-8B1F5B2EC863}"/>
              </a:ext>
            </a:extLst>
          </p:cNvPr>
          <p:cNvSpPr/>
          <p:nvPr userDrawn="1"/>
        </p:nvSpPr>
        <p:spPr>
          <a:xfrm>
            <a:off x="-4360" y="0"/>
            <a:ext cx="1344254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42" name="Rectangle: Diagonal Corners Snipped 1">
            <a:extLst>
              <a:ext uri="{FF2B5EF4-FFF2-40B4-BE49-F238E27FC236}">
                <a16:creationId xmlns:a16="http://schemas.microsoft.com/office/drawing/2014/main" id="{DB214BA7-A603-8C41-96A9-B0F7C6D4D9D4}"/>
              </a:ext>
            </a:extLst>
          </p:cNvPr>
          <p:cNvSpPr/>
          <p:nvPr userDrawn="1"/>
        </p:nvSpPr>
        <p:spPr>
          <a:xfrm rot="10800000" flipH="1" flipV="1">
            <a:off x="695419" y="898862"/>
            <a:ext cx="11977384" cy="6261407"/>
          </a:xfrm>
          <a:prstGeom prst="snip2DiagRect">
            <a:avLst>
              <a:gd name="adj1" fmla="val 0"/>
              <a:gd name="adj2" fmla="val 19347"/>
            </a:avLst>
          </a:prstGeom>
          <a:solidFill>
            <a:schemeClr val="bg1"/>
          </a:solidFill>
          <a:ln w="28575">
            <a:noFill/>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cxnSp>
        <p:nvCxnSpPr>
          <p:cNvPr id="27" name="Straight Arrow Connector 26">
            <a:extLst>
              <a:ext uri="{FF2B5EF4-FFF2-40B4-BE49-F238E27FC236}">
                <a16:creationId xmlns:a16="http://schemas.microsoft.com/office/drawing/2014/main" id="{E010319E-8C6B-EE44-9ABF-513AA3A5B5D1}"/>
              </a:ext>
            </a:extLst>
          </p:cNvPr>
          <p:cNvCxnSpPr>
            <a:cxnSpLocks/>
          </p:cNvCxnSpPr>
          <p:nvPr userDrawn="1"/>
        </p:nvCxnSpPr>
        <p:spPr>
          <a:xfrm>
            <a:off x="681943" y="898837"/>
            <a:ext cx="10792302" cy="0"/>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BDF225FC-5FC5-774B-9691-DAB4DDAE5271}"/>
              </a:ext>
            </a:extLst>
          </p:cNvPr>
          <p:cNvSpPr>
            <a:spLocks noGrp="1"/>
          </p:cNvSpPr>
          <p:nvPr>
            <p:ph type="body" sz="quarter" idx="17" hasCustomPrompt="1"/>
          </p:nvPr>
        </p:nvSpPr>
        <p:spPr>
          <a:xfrm>
            <a:off x="681943" y="171155"/>
            <a:ext cx="4343146" cy="431223"/>
          </a:xfrm>
          <a:prstGeom prst="rect">
            <a:avLst/>
          </a:prstGeom>
        </p:spPr>
        <p:txBody>
          <a:bodyPr lIns="0"/>
          <a:lstStyle>
            <a:lvl1pPr marL="13998" indent="-13998">
              <a:lnSpc>
                <a:spcPts val="2204"/>
              </a:lnSpc>
              <a:spcBef>
                <a:spcPts val="0"/>
              </a:spcBef>
              <a:buNone/>
              <a:tabLst/>
              <a:defRPr sz="1800" b="1" i="0">
                <a:latin typeface="Arial Nova" panose="020B0504020202020204" pitchFamily="34" charset="0"/>
              </a:defRPr>
            </a:lvl1pPr>
          </a:lstStyle>
          <a:p>
            <a:pPr lvl="0"/>
            <a:r>
              <a:rPr lang="en-GB" dirty="0"/>
              <a:t>CLICK TO EDIT</a:t>
            </a:r>
          </a:p>
        </p:txBody>
      </p:sp>
      <p:cxnSp>
        <p:nvCxnSpPr>
          <p:cNvPr id="34" name="Straight Arrow Connector 33">
            <a:extLst>
              <a:ext uri="{FF2B5EF4-FFF2-40B4-BE49-F238E27FC236}">
                <a16:creationId xmlns:a16="http://schemas.microsoft.com/office/drawing/2014/main" id="{A1DED395-AE69-5744-A534-B86F8204DCB1}"/>
              </a:ext>
            </a:extLst>
          </p:cNvPr>
          <p:cNvCxnSpPr>
            <a:cxnSpLocks/>
          </p:cNvCxnSpPr>
          <p:nvPr userDrawn="1"/>
        </p:nvCxnSpPr>
        <p:spPr>
          <a:xfrm>
            <a:off x="681943" y="898837"/>
            <a:ext cx="0" cy="5183694"/>
          </a:xfrm>
          <a:prstGeom prst="straightConnector1">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96F5726-57BD-2448-8F37-DBA032E73898}"/>
              </a:ext>
            </a:extLst>
          </p:cNvPr>
          <p:cNvSpPr>
            <a:spLocks noGrp="1"/>
          </p:cNvSpPr>
          <p:nvPr>
            <p:ph type="body" sz="quarter" idx="24" hasCustomPrompt="1"/>
          </p:nvPr>
        </p:nvSpPr>
        <p:spPr>
          <a:xfrm>
            <a:off x="11046035" y="6910142"/>
            <a:ext cx="1968357" cy="431223"/>
          </a:xfrm>
          <a:prstGeom prst="rect">
            <a:avLst/>
          </a:prstGeom>
          <a:solidFill>
            <a:schemeClr val="tx1"/>
          </a:solidFill>
        </p:spPr>
        <p:txBody>
          <a:bodyPr lIns="108000" tIns="108000" rIns="108000" bIns="108000" anchor="ctr" anchorCtr="0"/>
          <a:lstStyle>
            <a:lvl1pPr marL="13998" indent="-13998" algn="ctr">
              <a:lnSpc>
                <a:spcPts val="2204"/>
              </a:lnSpc>
              <a:spcBef>
                <a:spcPts val="0"/>
              </a:spcBef>
              <a:buNone/>
              <a:tabLst/>
              <a:defRPr sz="1600" b="1" i="0">
                <a:solidFill>
                  <a:schemeClr val="bg1"/>
                </a:solidFill>
                <a:latin typeface="Arial Nova" panose="020B0504020202020204" pitchFamily="34" charset="0"/>
              </a:defRPr>
            </a:lvl1pPr>
          </a:lstStyle>
          <a:p>
            <a:pPr lvl="0"/>
            <a:r>
              <a:rPr lang="en-GB" dirty="0"/>
              <a:t>Click To Edit</a:t>
            </a:r>
          </a:p>
        </p:txBody>
      </p:sp>
      <p:sp>
        <p:nvSpPr>
          <p:cNvPr id="43" name="Text Placeholder 3">
            <a:extLst>
              <a:ext uri="{FF2B5EF4-FFF2-40B4-BE49-F238E27FC236}">
                <a16:creationId xmlns:a16="http://schemas.microsoft.com/office/drawing/2014/main" id="{08C59666-1752-3346-A863-555BB9C286E5}"/>
              </a:ext>
            </a:extLst>
          </p:cNvPr>
          <p:cNvSpPr>
            <a:spLocks noGrp="1"/>
          </p:cNvSpPr>
          <p:nvPr>
            <p:ph type="body" sz="quarter" idx="18" hasCustomPrompt="1"/>
          </p:nvPr>
        </p:nvSpPr>
        <p:spPr>
          <a:xfrm>
            <a:off x="11924634" y="541735"/>
            <a:ext cx="1267953" cy="714229"/>
          </a:xfrm>
          <a:prstGeom prst="rect">
            <a:avLst/>
          </a:prstGeom>
        </p:spPr>
        <p:txBody>
          <a:bodyPr l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sp>
        <p:nvSpPr>
          <p:cNvPr id="44" name="Text Placeholder 3">
            <a:extLst>
              <a:ext uri="{FF2B5EF4-FFF2-40B4-BE49-F238E27FC236}">
                <a16:creationId xmlns:a16="http://schemas.microsoft.com/office/drawing/2014/main" id="{90686B89-DAC2-FC4E-A60C-218AB89B53C8}"/>
              </a:ext>
            </a:extLst>
          </p:cNvPr>
          <p:cNvSpPr>
            <a:spLocks noGrp="1"/>
          </p:cNvSpPr>
          <p:nvPr>
            <p:ph type="body" sz="quarter" idx="21" hasCustomPrompt="1"/>
          </p:nvPr>
        </p:nvSpPr>
        <p:spPr>
          <a:xfrm>
            <a:off x="631236" y="6838231"/>
            <a:ext cx="893915" cy="614098"/>
          </a:xfrm>
          <a:prstGeom prst="rect">
            <a:avLst/>
          </a:prstGeom>
        </p:spPr>
        <p:txBody>
          <a:bodyPr lIns="0" rIns="0" anchor="ctr"/>
          <a:lstStyle>
            <a:lvl1pPr marL="13998" indent="-13998" algn="l">
              <a:lnSpc>
                <a:spcPct val="100000"/>
              </a:lnSpc>
              <a:spcBef>
                <a:spcPts val="0"/>
              </a:spcBef>
              <a:buNone/>
              <a:tabLst/>
              <a:defRPr sz="1200" b="0" i="0">
                <a:latin typeface="Arial Nova" panose="020B0504020202020204" pitchFamily="34" charset="0"/>
              </a:defRPr>
            </a:lvl1pPr>
          </a:lstStyle>
          <a:p>
            <a:pPr lvl="0"/>
            <a:r>
              <a:rPr lang="en-GB" dirty="0"/>
              <a:t>CLICK TO EDIT</a:t>
            </a:r>
          </a:p>
        </p:txBody>
      </p:sp>
      <p:cxnSp>
        <p:nvCxnSpPr>
          <p:cNvPr id="19" name="Straight Connector 18">
            <a:extLst>
              <a:ext uri="{FF2B5EF4-FFF2-40B4-BE49-F238E27FC236}">
                <a16:creationId xmlns:a16="http://schemas.microsoft.com/office/drawing/2014/main" id="{C6F498F7-F6F6-414D-97F6-B0B46D877A9B}"/>
              </a:ext>
            </a:extLst>
          </p:cNvPr>
          <p:cNvCxnSpPr>
            <a:cxnSpLocks/>
          </p:cNvCxnSpPr>
          <p:nvPr userDrawn="1"/>
        </p:nvCxnSpPr>
        <p:spPr>
          <a:xfrm>
            <a:off x="478255" y="900773"/>
            <a:ext cx="210274"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9BB34E8-9435-9B43-A1BE-FD4E0F6967B6}"/>
              </a:ext>
            </a:extLst>
          </p:cNvPr>
          <p:cNvCxnSpPr>
            <a:cxnSpLocks/>
          </p:cNvCxnSpPr>
          <p:nvPr userDrawn="1"/>
        </p:nvCxnSpPr>
        <p:spPr>
          <a:xfrm flipV="1">
            <a:off x="676206" y="714375"/>
            <a:ext cx="0" cy="181023"/>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4FDEEC37-897C-7042-A719-14E72B206A39}"/>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7117CDDB-7B1E-264A-A8EE-5F56D9E413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41329854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Ending IMG 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4E93D5-BE5B-7948-B549-40F600E538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813"/>
          <a:stretch/>
        </p:blipFill>
        <p:spPr>
          <a:xfrm>
            <a:off x="0" y="0"/>
            <a:ext cx="9742289" cy="7559675"/>
          </a:xfrm>
          <a:prstGeom prst="rect">
            <a:avLst/>
          </a:prstGeom>
        </p:spPr>
      </p:pic>
      <p:sp>
        <p:nvSpPr>
          <p:cNvPr id="21" name="Shape 44">
            <a:extLst>
              <a:ext uri="{FF2B5EF4-FFF2-40B4-BE49-F238E27FC236}">
                <a16:creationId xmlns:a16="http://schemas.microsoft.com/office/drawing/2014/main" id="{24D30A0B-9E6A-8946-8DE6-DA2754E1C3D5}"/>
              </a:ext>
            </a:extLst>
          </p:cNvPr>
          <p:cNvSpPr/>
          <p:nvPr userDrawn="1"/>
        </p:nvSpPr>
        <p:spPr>
          <a:xfrm>
            <a:off x="9353940" y="2"/>
            <a:ext cx="4084247" cy="75594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 name="Graphic 19">
            <a:extLst>
              <a:ext uri="{FF2B5EF4-FFF2-40B4-BE49-F238E27FC236}">
                <a16:creationId xmlns:a16="http://schemas.microsoft.com/office/drawing/2014/main" id="{61B2F657-22AC-0540-A63F-49B34644C3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2" y="-10049"/>
            <a:ext cx="3160252" cy="3160252"/>
          </a:xfrm>
          <a:prstGeom prst="rect">
            <a:avLst/>
          </a:prstGeom>
        </p:spPr>
      </p:pic>
      <p:sp>
        <p:nvSpPr>
          <p:cNvPr id="9" name="Text Placeholder 3">
            <a:extLst>
              <a:ext uri="{FF2B5EF4-FFF2-40B4-BE49-F238E27FC236}">
                <a16:creationId xmlns:a16="http://schemas.microsoft.com/office/drawing/2014/main" id="{2E274F48-D89D-0148-ABDE-C9F029204090}"/>
              </a:ext>
            </a:extLst>
          </p:cNvPr>
          <p:cNvSpPr>
            <a:spLocks noGrp="1"/>
          </p:cNvSpPr>
          <p:nvPr>
            <p:ph type="body" sz="quarter" idx="27"/>
          </p:nvPr>
        </p:nvSpPr>
        <p:spPr>
          <a:xfrm>
            <a:off x="9795887" y="5930632"/>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dirty="0"/>
              <a:t>Click to edit</a:t>
            </a:r>
          </a:p>
        </p:txBody>
      </p:sp>
      <p:sp>
        <p:nvSpPr>
          <p:cNvPr id="10" name="Rectangle 9">
            <a:extLst>
              <a:ext uri="{FF2B5EF4-FFF2-40B4-BE49-F238E27FC236}">
                <a16:creationId xmlns:a16="http://schemas.microsoft.com/office/drawing/2014/main" id="{A4C7B979-1FE5-6041-807F-5B1FD37EAB38}"/>
              </a:ext>
            </a:extLst>
          </p:cNvPr>
          <p:cNvSpPr/>
          <p:nvPr userDrawn="1"/>
        </p:nvSpPr>
        <p:spPr>
          <a:xfrm>
            <a:off x="9757280" y="2321094"/>
            <a:ext cx="2769519" cy="3262432"/>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pic>
        <p:nvPicPr>
          <p:cNvPr id="8" name="Graphic 7">
            <a:extLst>
              <a:ext uri="{FF2B5EF4-FFF2-40B4-BE49-F238E27FC236}">
                <a16:creationId xmlns:a16="http://schemas.microsoft.com/office/drawing/2014/main" id="{12D870FB-E5D2-4326-8048-18945C1F8B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04114" y="433821"/>
            <a:ext cx="2769519" cy="841373"/>
          </a:xfrm>
          <a:prstGeom prst="rect">
            <a:avLst/>
          </a:prstGeom>
        </p:spPr>
      </p:pic>
    </p:spTree>
    <p:extLst>
      <p:ext uri="{BB962C8B-B14F-4D97-AF65-F5344CB8AC3E}">
        <p14:creationId xmlns:p14="http://schemas.microsoft.com/office/powerpoint/2010/main" val="49660748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Ending IMG 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82EA7D-C1F0-2F4D-AA2A-3EA5ED1710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553972" cy="7559675"/>
          </a:xfrm>
          <a:prstGeom prst="rect">
            <a:avLst/>
          </a:prstGeom>
        </p:spPr>
      </p:pic>
      <p:sp>
        <p:nvSpPr>
          <p:cNvPr id="21" name="Shape 44">
            <a:extLst>
              <a:ext uri="{FF2B5EF4-FFF2-40B4-BE49-F238E27FC236}">
                <a16:creationId xmlns:a16="http://schemas.microsoft.com/office/drawing/2014/main" id="{24D30A0B-9E6A-8946-8DE6-DA2754E1C3D5}"/>
              </a:ext>
            </a:extLst>
          </p:cNvPr>
          <p:cNvSpPr/>
          <p:nvPr userDrawn="1"/>
        </p:nvSpPr>
        <p:spPr>
          <a:xfrm>
            <a:off x="9353940" y="2"/>
            <a:ext cx="4084247" cy="75594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 name="Graphic 19">
            <a:extLst>
              <a:ext uri="{FF2B5EF4-FFF2-40B4-BE49-F238E27FC236}">
                <a16:creationId xmlns:a16="http://schemas.microsoft.com/office/drawing/2014/main" id="{61B2F657-22AC-0540-A63F-49B34644C3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2" y="-10049"/>
            <a:ext cx="3160252" cy="3160252"/>
          </a:xfrm>
          <a:prstGeom prst="rect">
            <a:avLst/>
          </a:prstGeom>
        </p:spPr>
      </p:pic>
      <p:sp>
        <p:nvSpPr>
          <p:cNvPr id="9" name="Text Placeholder 3">
            <a:extLst>
              <a:ext uri="{FF2B5EF4-FFF2-40B4-BE49-F238E27FC236}">
                <a16:creationId xmlns:a16="http://schemas.microsoft.com/office/drawing/2014/main" id="{2E274F48-D89D-0148-ABDE-C9F029204090}"/>
              </a:ext>
            </a:extLst>
          </p:cNvPr>
          <p:cNvSpPr>
            <a:spLocks noGrp="1"/>
          </p:cNvSpPr>
          <p:nvPr>
            <p:ph type="body" sz="quarter" idx="27"/>
          </p:nvPr>
        </p:nvSpPr>
        <p:spPr>
          <a:xfrm>
            <a:off x="9795887" y="5930632"/>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dirty="0"/>
              <a:t>Click to edit</a:t>
            </a:r>
          </a:p>
        </p:txBody>
      </p:sp>
      <p:sp>
        <p:nvSpPr>
          <p:cNvPr id="10" name="Rectangle 9">
            <a:extLst>
              <a:ext uri="{FF2B5EF4-FFF2-40B4-BE49-F238E27FC236}">
                <a16:creationId xmlns:a16="http://schemas.microsoft.com/office/drawing/2014/main" id="{A4C7B979-1FE5-6041-807F-5B1FD37EAB38}"/>
              </a:ext>
            </a:extLst>
          </p:cNvPr>
          <p:cNvSpPr/>
          <p:nvPr userDrawn="1"/>
        </p:nvSpPr>
        <p:spPr>
          <a:xfrm>
            <a:off x="9757280" y="2321094"/>
            <a:ext cx="2769519" cy="3262432"/>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pic>
        <p:nvPicPr>
          <p:cNvPr id="12" name="Graphic 11">
            <a:extLst>
              <a:ext uri="{FF2B5EF4-FFF2-40B4-BE49-F238E27FC236}">
                <a16:creationId xmlns:a16="http://schemas.microsoft.com/office/drawing/2014/main" id="{2C7C3720-8F86-4E9B-ADA2-1357E06711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04114" y="433821"/>
            <a:ext cx="2769519" cy="841373"/>
          </a:xfrm>
          <a:prstGeom prst="rect">
            <a:avLst/>
          </a:prstGeom>
        </p:spPr>
      </p:pic>
    </p:spTree>
    <p:extLst>
      <p:ext uri="{BB962C8B-B14F-4D97-AF65-F5344CB8AC3E}">
        <p14:creationId xmlns:p14="http://schemas.microsoft.com/office/powerpoint/2010/main" val="146533011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ext / 2 columns / Im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72416F6-4FA4-2D47-93AC-44F33353F5C8}"/>
              </a:ext>
            </a:extLst>
          </p:cNvPr>
          <p:cNvSpPr>
            <a:spLocks noGrp="1"/>
          </p:cNvSpPr>
          <p:nvPr>
            <p:ph type="pic" sz="quarter" idx="17" hasCustomPrompt="1"/>
          </p:nvPr>
        </p:nvSpPr>
        <p:spPr>
          <a:xfrm>
            <a:off x="800174" y="948788"/>
            <a:ext cx="4676880" cy="3377520"/>
          </a:xfrm>
          <a:prstGeom prst="rect">
            <a:avLst/>
          </a:prstGeom>
          <a:solidFill>
            <a:schemeClr val="bg1">
              <a:lumMod val="95000"/>
            </a:schemeClr>
          </a:solidFill>
        </p:spPr>
        <p:txBody>
          <a:bodyPr anchor="ctr"/>
          <a:lstStyle>
            <a:lvl1pPr marL="0" indent="0" algn="ctr">
              <a:buNone/>
              <a:defRPr sz="1600">
                <a:latin typeface="Arial Nova" panose="020B0504020202020204" pitchFamily="34" charset="0"/>
              </a:defRPr>
            </a:lvl1pPr>
          </a:lstStyle>
          <a:p>
            <a:r>
              <a:rPr lang="en-US" dirty="0"/>
              <a:t>IMG</a:t>
            </a:r>
          </a:p>
        </p:txBody>
      </p:sp>
      <p:sp>
        <p:nvSpPr>
          <p:cNvPr id="15" name="Picture Placeholder 2">
            <a:extLst>
              <a:ext uri="{FF2B5EF4-FFF2-40B4-BE49-F238E27FC236}">
                <a16:creationId xmlns:a16="http://schemas.microsoft.com/office/drawing/2014/main" id="{25A8F5C6-45DB-5349-972C-62F4DB553A45}"/>
              </a:ext>
            </a:extLst>
          </p:cNvPr>
          <p:cNvSpPr>
            <a:spLocks noGrp="1"/>
          </p:cNvSpPr>
          <p:nvPr>
            <p:ph type="pic" sz="quarter" idx="18" hasCustomPrompt="1"/>
          </p:nvPr>
        </p:nvSpPr>
        <p:spPr>
          <a:xfrm>
            <a:off x="7971938" y="948788"/>
            <a:ext cx="4676880" cy="3377520"/>
          </a:xfrm>
          <a:prstGeom prst="rect">
            <a:avLst/>
          </a:prstGeom>
          <a:solidFill>
            <a:schemeClr val="bg1">
              <a:lumMod val="95000"/>
            </a:schemeClr>
          </a:solidFill>
        </p:spPr>
        <p:txBody>
          <a:bodyPr anchor="ctr"/>
          <a:lstStyle>
            <a:lvl1pPr marL="0" indent="0" algn="ctr">
              <a:buNone/>
              <a:defRPr sz="1600">
                <a:latin typeface="Arial Nova" panose="020B0504020202020204" pitchFamily="34" charset="0"/>
              </a:defRPr>
            </a:lvl1pPr>
          </a:lstStyle>
          <a:p>
            <a:r>
              <a:rPr lang="en-US" dirty="0"/>
              <a:t>IMG</a:t>
            </a:r>
          </a:p>
        </p:txBody>
      </p:sp>
    </p:spTree>
    <p:extLst>
      <p:ext uri="{BB962C8B-B14F-4D97-AF65-F5344CB8AC3E}">
        <p14:creationId xmlns:p14="http://schemas.microsoft.com/office/powerpoint/2010/main" val="164333592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E035BF92-4DE3-9B4D-A5E9-19E88D62DA9E}"/>
              </a:ext>
            </a:extLst>
          </p:cNvPr>
          <p:cNvSpPr>
            <a:spLocks noGrp="1"/>
          </p:cNvSpPr>
          <p:nvPr>
            <p:ph type="pic" sz="quarter" idx="17" hasCustomPrompt="1"/>
          </p:nvPr>
        </p:nvSpPr>
        <p:spPr>
          <a:xfrm>
            <a:off x="618371" y="2226232"/>
            <a:ext cx="1863627" cy="1748037"/>
          </a:xfrm>
          <a:prstGeom prst="rect">
            <a:avLst/>
          </a:prstGeom>
          <a:solidFill>
            <a:schemeClr val="bg1">
              <a:lumMod val="95000"/>
            </a:schemeClr>
          </a:solidFill>
        </p:spPr>
        <p:txBody>
          <a:bodyPr anchor="ctr"/>
          <a:lstStyle>
            <a:lvl1pPr marL="0" indent="0" algn="ctr">
              <a:buNone/>
              <a:defRPr sz="1600">
                <a:latin typeface="Arial Nova" panose="020B0504020202020204" pitchFamily="34" charset="0"/>
              </a:defRPr>
            </a:lvl1pPr>
          </a:lstStyle>
          <a:p>
            <a:r>
              <a:rPr lang="en-US" dirty="0"/>
              <a:t>IMG</a:t>
            </a:r>
          </a:p>
        </p:txBody>
      </p:sp>
      <p:sp>
        <p:nvSpPr>
          <p:cNvPr id="24" name="Picture Placeholder 2">
            <a:extLst>
              <a:ext uri="{FF2B5EF4-FFF2-40B4-BE49-F238E27FC236}">
                <a16:creationId xmlns:a16="http://schemas.microsoft.com/office/drawing/2014/main" id="{64B95100-3078-5749-8A93-102B8C30D701}"/>
              </a:ext>
            </a:extLst>
          </p:cNvPr>
          <p:cNvSpPr>
            <a:spLocks noGrp="1"/>
          </p:cNvSpPr>
          <p:nvPr>
            <p:ph type="pic" sz="quarter" idx="18" hasCustomPrompt="1"/>
          </p:nvPr>
        </p:nvSpPr>
        <p:spPr>
          <a:xfrm>
            <a:off x="11001547" y="2226232"/>
            <a:ext cx="1863627" cy="1748037"/>
          </a:xfrm>
          <a:prstGeom prst="rect">
            <a:avLst/>
          </a:prstGeom>
          <a:solidFill>
            <a:schemeClr val="bg1">
              <a:lumMod val="95000"/>
            </a:schemeClr>
          </a:solidFill>
        </p:spPr>
        <p:txBody>
          <a:bodyPr anchor="ctr"/>
          <a:lstStyle>
            <a:lvl1pPr marL="0" indent="0" algn="ctr">
              <a:buNone/>
              <a:defRPr sz="1600">
                <a:latin typeface="Arial Nova" panose="020B0504020202020204" pitchFamily="34" charset="0"/>
              </a:defRPr>
            </a:lvl1pPr>
          </a:lstStyle>
          <a:p>
            <a:r>
              <a:rPr lang="en-US" dirty="0"/>
              <a:t>IMG</a:t>
            </a:r>
          </a:p>
        </p:txBody>
      </p:sp>
      <p:sp>
        <p:nvSpPr>
          <p:cNvPr id="25" name="Picture Placeholder 2">
            <a:extLst>
              <a:ext uri="{FF2B5EF4-FFF2-40B4-BE49-F238E27FC236}">
                <a16:creationId xmlns:a16="http://schemas.microsoft.com/office/drawing/2014/main" id="{EA6A6D6C-1A51-E344-8BDF-591539795E02}"/>
              </a:ext>
            </a:extLst>
          </p:cNvPr>
          <p:cNvSpPr>
            <a:spLocks noGrp="1"/>
          </p:cNvSpPr>
          <p:nvPr>
            <p:ph type="pic" sz="quarter" idx="19" hasCustomPrompt="1"/>
          </p:nvPr>
        </p:nvSpPr>
        <p:spPr>
          <a:xfrm>
            <a:off x="4771641" y="2226232"/>
            <a:ext cx="1863627" cy="1748037"/>
          </a:xfrm>
          <a:prstGeom prst="rect">
            <a:avLst/>
          </a:prstGeom>
          <a:solidFill>
            <a:schemeClr val="bg1">
              <a:lumMod val="95000"/>
            </a:schemeClr>
          </a:solidFill>
        </p:spPr>
        <p:txBody>
          <a:bodyPr anchor="ctr"/>
          <a:lstStyle>
            <a:lvl1pPr marL="0" indent="0" algn="ctr">
              <a:buNone/>
              <a:defRPr sz="1600">
                <a:latin typeface="Arial Nova" panose="020B0504020202020204" pitchFamily="34" charset="0"/>
              </a:defRPr>
            </a:lvl1pPr>
          </a:lstStyle>
          <a:p>
            <a:r>
              <a:rPr lang="en-US" dirty="0"/>
              <a:t>IMG</a:t>
            </a:r>
          </a:p>
        </p:txBody>
      </p:sp>
      <p:sp>
        <p:nvSpPr>
          <p:cNvPr id="26" name="Picture Placeholder 2">
            <a:extLst>
              <a:ext uri="{FF2B5EF4-FFF2-40B4-BE49-F238E27FC236}">
                <a16:creationId xmlns:a16="http://schemas.microsoft.com/office/drawing/2014/main" id="{D46B376B-5A3E-C849-907B-F2A09726FAB0}"/>
              </a:ext>
            </a:extLst>
          </p:cNvPr>
          <p:cNvSpPr>
            <a:spLocks noGrp="1"/>
          </p:cNvSpPr>
          <p:nvPr>
            <p:ph type="pic" sz="quarter" idx="20" hasCustomPrompt="1"/>
          </p:nvPr>
        </p:nvSpPr>
        <p:spPr>
          <a:xfrm>
            <a:off x="6848276" y="2226232"/>
            <a:ext cx="1863627" cy="1748037"/>
          </a:xfrm>
          <a:prstGeom prst="rect">
            <a:avLst/>
          </a:prstGeom>
          <a:solidFill>
            <a:schemeClr val="bg1">
              <a:lumMod val="95000"/>
            </a:schemeClr>
          </a:solidFill>
        </p:spPr>
        <p:txBody>
          <a:bodyPr anchor="ctr"/>
          <a:lstStyle>
            <a:lvl1pPr marL="0" indent="0" algn="ctr">
              <a:buNone/>
              <a:defRPr sz="1600">
                <a:latin typeface="Arial Nova" panose="020B0504020202020204" pitchFamily="34" charset="0"/>
              </a:defRPr>
            </a:lvl1pPr>
          </a:lstStyle>
          <a:p>
            <a:r>
              <a:rPr lang="en-US" dirty="0"/>
              <a:t>IMG</a:t>
            </a:r>
          </a:p>
        </p:txBody>
      </p:sp>
      <p:sp>
        <p:nvSpPr>
          <p:cNvPr id="27" name="Picture Placeholder 2">
            <a:extLst>
              <a:ext uri="{FF2B5EF4-FFF2-40B4-BE49-F238E27FC236}">
                <a16:creationId xmlns:a16="http://schemas.microsoft.com/office/drawing/2014/main" id="{AB2EF5C7-C4F0-A843-9434-B92B49E18C89}"/>
              </a:ext>
            </a:extLst>
          </p:cNvPr>
          <p:cNvSpPr>
            <a:spLocks noGrp="1"/>
          </p:cNvSpPr>
          <p:nvPr>
            <p:ph type="pic" sz="quarter" idx="21" hasCustomPrompt="1"/>
          </p:nvPr>
        </p:nvSpPr>
        <p:spPr>
          <a:xfrm>
            <a:off x="2695006" y="2226232"/>
            <a:ext cx="1863627" cy="1748037"/>
          </a:xfrm>
          <a:prstGeom prst="rect">
            <a:avLst/>
          </a:prstGeom>
          <a:solidFill>
            <a:schemeClr val="bg1">
              <a:lumMod val="95000"/>
            </a:schemeClr>
          </a:solidFill>
        </p:spPr>
        <p:txBody>
          <a:bodyPr anchor="ctr"/>
          <a:lstStyle>
            <a:lvl1pPr marL="0" indent="0" algn="ctr">
              <a:buNone/>
              <a:defRPr sz="1600">
                <a:latin typeface="Arial Nova" panose="020B0504020202020204" pitchFamily="34" charset="0"/>
              </a:defRPr>
            </a:lvl1pPr>
          </a:lstStyle>
          <a:p>
            <a:r>
              <a:rPr lang="en-US" dirty="0"/>
              <a:t>IMG</a:t>
            </a:r>
          </a:p>
        </p:txBody>
      </p:sp>
      <p:sp>
        <p:nvSpPr>
          <p:cNvPr id="28" name="Picture Placeholder 2">
            <a:extLst>
              <a:ext uri="{FF2B5EF4-FFF2-40B4-BE49-F238E27FC236}">
                <a16:creationId xmlns:a16="http://schemas.microsoft.com/office/drawing/2014/main" id="{960061C3-A3BA-8D4D-A003-9551F3D1228C}"/>
              </a:ext>
            </a:extLst>
          </p:cNvPr>
          <p:cNvSpPr>
            <a:spLocks noGrp="1"/>
          </p:cNvSpPr>
          <p:nvPr>
            <p:ph type="pic" sz="quarter" idx="22" hasCustomPrompt="1"/>
          </p:nvPr>
        </p:nvSpPr>
        <p:spPr>
          <a:xfrm>
            <a:off x="8924911" y="2226232"/>
            <a:ext cx="1863627" cy="1748037"/>
          </a:xfrm>
          <a:prstGeom prst="rect">
            <a:avLst/>
          </a:prstGeom>
          <a:solidFill>
            <a:schemeClr val="bg1">
              <a:lumMod val="95000"/>
            </a:schemeClr>
          </a:solidFill>
        </p:spPr>
        <p:txBody>
          <a:bodyPr anchor="ctr"/>
          <a:lstStyle>
            <a:lvl1pPr marL="0" indent="0" algn="ctr">
              <a:buNone/>
              <a:defRPr sz="1600">
                <a:latin typeface="Arial Nova" panose="020B0504020202020204" pitchFamily="34" charset="0"/>
              </a:defRPr>
            </a:lvl1pPr>
          </a:lstStyle>
          <a:p>
            <a:r>
              <a:rPr lang="en-US" dirty="0"/>
              <a:t>IMG</a:t>
            </a:r>
          </a:p>
        </p:txBody>
      </p:sp>
    </p:spTree>
    <p:extLst>
      <p:ext uri="{BB962C8B-B14F-4D97-AF65-F5344CB8AC3E}">
        <p14:creationId xmlns:p14="http://schemas.microsoft.com/office/powerpoint/2010/main" val="4193708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frame / 3 columns / Proces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B59FD5-04FB-4B41-9044-C187F9E90DB3}"/>
              </a:ext>
            </a:extLst>
          </p:cNvPr>
          <p:cNvSpPr/>
          <p:nvPr userDrawn="1"/>
        </p:nvSpPr>
        <p:spPr>
          <a:xfrm>
            <a:off x="59436" y="0"/>
            <a:ext cx="13378754" cy="2066544"/>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2513126"/>
            <a:ext cx="3277991" cy="361270"/>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3134765"/>
            <a:ext cx="3277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2513126"/>
            <a:ext cx="3277991" cy="361270"/>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3134765"/>
            <a:ext cx="3277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2" name="Rectangle 11">
            <a:extLst>
              <a:ext uri="{FF2B5EF4-FFF2-40B4-BE49-F238E27FC236}">
                <a16:creationId xmlns:a16="http://schemas.microsoft.com/office/drawing/2014/main" id="{8AC963F4-6FFF-994D-8A71-9050373A0371}"/>
              </a:ext>
            </a:extLst>
          </p:cNvPr>
          <p:cNvSpPr/>
          <p:nvPr userDrawn="1"/>
        </p:nvSpPr>
        <p:spPr>
          <a:xfrm>
            <a:off x="-4360" y="0"/>
            <a:ext cx="179984" cy="2066544"/>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3DA1D78B-DB9A-4049-9593-7638017C79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18" name="Text Placeholder 3">
            <a:extLst>
              <a:ext uri="{FF2B5EF4-FFF2-40B4-BE49-F238E27FC236}">
                <a16:creationId xmlns:a16="http://schemas.microsoft.com/office/drawing/2014/main" id="{9B54AACE-B076-A84D-9162-6B0AC3F19BA1}"/>
              </a:ext>
            </a:extLst>
          </p:cNvPr>
          <p:cNvSpPr>
            <a:spLocks noGrp="1"/>
          </p:cNvSpPr>
          <p:nvPr>
            <p:ph type="body" sz="quarter" idx="17" hasCustomPrompt="1"/>
          </p:nvPr>
        </p:nvSpPr>
        <p:spPr>
          <a:xfrm>
            <a:off x="8103316" y="2513126"/>
            <a:ext cx="3277991" cy="361270"/>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19" name="Text Placeholder 3">
            <a:extLst>
              <a:ext uri="{FF2B5EF4-FFF2-40B4-BE49-F238E27FC236}">
                <a16:creationId xmlns:a16="http://schemas.microsoft.com/office/drawing/2014/main" id="{2722C73F-8B8A-A74A-BD84-5D6F8F12EB77}"/>
              </a:ext>
            </a:extLst>
          </p:cNvPr>
          <p:cNvSpPr>
            <a:spLocks noGrp="1"/>
          </p:cNvSpPr>
          <p:nvPr>
            <p:ph type="body" sz="quarter" idx="18" hasCustomPrompt="1"/>
          </p:nvPr>
        </p:nvSpPr>
        <p:spPr>
          <a:xfrm>
            <a:off x="8103317" y="3134765"/>
            <a:ext cx="3277992"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2105024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088870"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408887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3" y="2567705"/>
            <a:ext cx="4089664" cy="421940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5527505" y="341236"/>
            <a:ext cx="7922932"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0" name="Rectangle 9">
            <a:extLst>
              <a:ext uri="{FF2B5EF4-FFF2-40B4-BE49-F238E27FC236}">
                <a16:creationId xmlns:a16="http://schemas.microsoft.com/office/drawing/2014/main" id="{0ABE1918-820B-7449-BED8-E29BEB79DAF9}"/>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563A702B-3CDA-B547-AF5F-A74B32BE21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920513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2 block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5238242"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2" y="2567704"/>
            <a:ext cx="5239259" cy="1684613"/>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6598361" y="341236"/>
            <a:ext cx="6852076"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1" name="Text Placeholder 3">
            <a:extLst>
              <a:ext uri="{FF2B5EF4-FFF2-40B4-BE49-F238E27FC236}">
                <a16:creationId xmlns:a16="http://schemas.microsoft.com/office/drawing/2014/main" id="{DA5A7494-46C7-0E45-9D14-DAC5CB11A5F0}"/>
              </a:ext>
            </a:extLst>
          </p:cNvPr>
          <p:cNvSpPr>
            <a:spLocks noGrp="1"/>
          </p:cNvSpPr>
          <p:nvPr>
            <p:ph type="body" sz="quarter" idx="19" hasCustomPrompt="1"/>
          </p:nvPr>
        </p:nvSpPr>
        <p:spPr>
          <a:xfrm>
            <a:off x="682736" y="4480854"/>
            <a:ext cx="5238242"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E0B358DA-37F3-AA4E-B607-52E65874C636}"/>
              </a:ext>
            </a:extLst>
          </p:cNvPr>
          <p:cNvSpPr>
            <a:spLocks noGrp="1"/>
          </p:cNvSpPr>
          <p:nvPr>
            <p:ph type="body" sz="quarter" idx="20" hasCustomPrompt="1"/>
          </p:nvPr>
        </p:nvSpPr>
        <p:spPr>
          <a:xfrm>
            <a:off x="681942" y="5102493"/>
            <a:ext cx="5239259" cy="1684613"/>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3" name="Rectangle 12">
            <a:extLst>
              <a:ext uri="{FF2B5EF4-FFF2-40B4-BE49-F238E27FC236}">
                <a16:creationId xmlns:a16="http://schemas.microsoft.com/office/drawing/2014/main" id="{ECB98C12-589A-1147-9CDA-3ABA12B4ACED}"/>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40A3A420-1DC5-7D40-8C7C-6661486E50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011263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2 column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2" y="2567705"/>
            <a:ext cx="3318019" cy="421940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8645586" y="341236"/>
            <a:ext cx="4804851"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3" name="Text Placeholder 3">
            <a:extLst>
              <a:ext uri="{FF2B5EF4-FFF2-40B4-BE49-F238E27FC236}">
                <a16:creationId xmlns:a16="http://schemas.microsoft.com/office/drawing/2014/main" id="{1E9BA108-320D-F547-9F6A-A7A225867B94}"/>
              </a:ext>
            </a:extLst>
          </p:cNvPr>
          <p:cNvSpPr>
            <a:spLocks noGrp="1"/>
          </p:cNvSpPr>
          <p:nvPr>
            <p:ph type="body" sz="quarter" idx="19" hasCustomPrompt="1"/>
          </p:nvPr>
        </p:nvSpPr>
        <p:spPr>
          <a:xfrm>
            <a:off x="4429824" y="1946065"/>
            <a:ext cx="3318019" cy="4841040"/>
          </a:xfrm>
          <a:prstGeom prst="rect">
            <a:avLst/>
          </a:prstGeom>
        </p:spPr>
        <p:txBody>
          <a:bodyPr lIns="0"/>
          <a:lstStyle>
            <a:lvl1pPr marL="153977" indent="-153977">
              <a:buFont typeface="Arial" panose="020B0604020202020204" pitchFamily="34" charset="0"/>
              <a:buChar char="•"/>
              <a:tabLst/>
              <a:defRPr sz="1500" b="1" i="0">
                <a:latin typeface="Arial Nova" panose="020B0504020202020204" pitchFamily="34" charset="0"/>
              </a:defRPr>
            </a:lvl1pPr>
          </a:lstStyle>
          <a:p>
            <a:pPr lvl="0"/>
            <a:r>
              <a:rPr lang="en-GB" dirty="0"/>
              <a:t>Click to edit master text styles</a:t>
            </a:r>
          </a:p>
        </p:txBody>
      </p:sp>
      <p:sp>
        <p:nvSpPr>
          <p:cNvPr id="11" name="Rectangle 10">
            <a:extLst>
              <a:ext uri="{FF2B5EF4-FFF2-40B4-BE49-F238E27FC236}">
                <a16:creationId xmlns:a16="http://schemas.microsoft.com/office/drawing/2014/main" id="{F8CB836E-73B4-E443-B0D9-851DEC952DB5}"/>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D000677E-CB8E-BA4F-9CBE-C19334BECB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802957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frame / 3 columns /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F5D5CB-3F7B-4D4D-840B-D84CE724AF4D}"/>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5" name="Rectangle 24">
            <a:extLst>
              <a:ext uri="{FF2B5EF4-FFF2-40B4-BE49-F238E27FC236}">
                <a16:creationId xmlns:a16="http://schemas.microsoft.com/office/drawing/2014/main" id="{529D9A94-3B22-CD4A-A524-669D476FCF32}"/>
              </a:ext>
            </a:extLst>
          </p:cNvPr>
          <p:cNvSpPr/>
          <p:nvPr userDrawn="1"/>
        </p:nvSpPr>
        <p:spPr>
          <a:xfrm>
            <a:off x="11260667" y="2"/>
            <a:ext cx="2177521" cy="1392092"/>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3932219"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3932219" cy="4083564"/>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7" name="Picture Placeholder 2">
            <a:extLst>
              <a:ext uri="{FF2B5EF4-FFF2-40B4-BE49-F238E27FC236}">
                <a16:creationId xmlns:a16="http://schemas.microsoft.com/office/drawing/2014/main" id="{8B4021D5-CC50-6644-92B8-5FAAEF92033C}"/>
              </a:ext>
            </a:extLst>
          </p:cNvPr>
          <p:cNvSpPr>
            <a:spLocks noGrp="1"/>
          </p:cNvSpPr>
          <p:nvPr>
            <p:ph type="pic" sz="quarter" idx="18"/>
          </p:nvPr>
        </p:nvSpPr>
        <p:spPr>
          <a:xfrm>
            <a:off x="4828536" y="341347"/>
            <a:ext cx="8275045" cy="371763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Text Placeholder 3">
            <a:extLst>
              <a:ext uri="{FF2B5EF4-FFF2-40B4-BE49-F238E27FC236}">
                <a16:creationId xmlns:a16="http://schemas.microsoft.com/office/drawing/2014/main" id="{F9BA3B87-5EA6-FA47-BB4C-F3BADD49B9C5}"/>
              </a:ext>
            </a:extLst>
          </p:cNvPr>
          <p:cNvSpPr>
            <a:spLocks noGrp="1"/>
          </p:cNvSpPr>
          <p:nvPr>
            <p:ph type="body" sz="quarter" idx="19" hasCustomPrompt="1"/>
          </p:nvPr>
        </p:nvSpPr>
        <p:spPr>
          <a:xfrm>
            <a:off x="4828537"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9" name="Text Placeholder 3">
            <a:extLst>
              <a:ext uri="{FF2B5EF4-FFF2-40B4-BE49-F238E27FC236}">
                <a16:creationId xmlns:a16="http://schemas.microsoft.com/office/drawing/2014/main" id="{5E863202-1A51-7541-89FD-5E6757898943}"/>
              </a:ext>
            </a:extLst>
          </p:cNvPr>
          <p:cNvSpPr>
            <a:spLocks noGrp="1"/>
          </p:cNvSpPr>
          <p:nvPr>
            <p:ph type="body" sz="quarter" idx="20" hasCustomPrompt="1"/>
          </p:nvPr>
        </p:nvSpPr>
        <p:spPr>
          <a:xfrm>
            <a:off x="4828538"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0" name="Text Placeholder 3">
            <a:extLst>
              <a:ext uri="{FF2B5EF4-FFF2-40B4-BE49-F238E27FC236}">
                <a16:creationId xmlns:a16="http://schemas.microsoft.com/office/drawing/2014/main" id="{7400BBB0-52C8-3A44-BF6D-CA6AC4DA52D8}"/>
              </a:ext>
            </a:extLst>
          </p:cNvPr>
          <p:cNvSpPr>
            <a:spLocks noGrp="1"/>
          </p:cNvSpPr>
          <p:nvPr>
            <p:ph type="body" sz="quarter" idx="21" hasCustomPrompt="1"/>
          </p:nvPr>
        </p:nvSpPr>
        <p:spPr>
          <a:xfrm>
            <a:off x="9072851"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31" name="Text Placeholder 3">
            <a:extLst>
              <a:ext uri="{FF2B5EF4-FFF2-40B4-BE49-F238E27FC236}">
                <a16:creationId xmlns:a16="http://schemas.microsoft.com/office/drawing/2014/main" id="{AC8C4F60-CB3C-C746-AF7E-57E0D3D0F26E}"/>
              </a:ext>
            </a:extLst>
          </p:cNvPr>
          <p:cNvSpPr>
            <a:spLocks noGrp="1"/>
          </p:cNvSpPr>
          <p:nvPr>
            <p:ph type="body" sz="quarter" idx="22" hasCustomPrompt="1"/>
          </p:nvPr>
        </p:nvSpPr>
        <p:spPr>
          <a:xfrm>
            <a:off x="9072852"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5" name="Rectangle 14">
            <a:extLst>
              <a:ext uri="{FF2B5EF4-FFF2-40B4-BE49-F238E27FC236}">
                <a16:creationId xmlns:a16="http://schemas.microsoft.com/office/drawing/2014/main" id="{A5153D84-C459-DB4F-B18B-EA26959052AC}"/>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8D8640C3-6A96-8B46-811F-BFFCE8BBF7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9579662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3 columns /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0DFF09-C2E3-EB4F-98F2-0F5D75965460}"/>
              </a:ext>
            </a:extLst>
          </p:cNvPr>
          <p:cNvSpPr/>
          <p:nvPr userDrawn="1"/>
        </p:nvSpPr>
        <p:spPr>
          <a:xfrm>
            <a:off x="11260667" y="2"/>
            <a:ext cx="2177521" cy="1392092"/>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p:nvPr>
        </p:nvSpPr>
        <p:spPr>
          <a:xfrm>
            <a:off x="682737" y="1830882"/>
            <a:ext cx="3277991" cy="4820387"/>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17" name="Picture Placeholder 2">
            <a:extLst>
              <a:ext uri="{FF2B5EF4-FFF2-40B4-BE49-F238E27FC236}">
                <a16:creationId xmlns:a16="http://schemas.microsoft.com/office/drawing/2014/main" id="{8B4021D5-CC50-6644-92B8-5FAAEF92033C}"/>
              </a:ext>
            </a:extLst>
          </p:cNvPr>
          <p:cNvSpPr>
            <a:spLocks noGrp="1"/>
          </p:cNvSpPr>
          <p:nvPr>
            <p:ph type="pic" sz="quarter" idx="18"/>
          </p:nvPr>
        </p:nvSpPr>
        <p:spPr>
          <a:xfrm>
            <a:off x="4828536" y="341347"/>
            <a:ext cx="8275045" cy="371763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Text Placeholder 3">
            <a:extLst>
              <a:ext uri="{FF2B5EF4-FFF2-40B4-BE49-F238E27FC236}">
                <a16:creationId xmlns:a16="http://schemas.microsoft.com/office/drawing/2014/main" id="{F9BA3B87-5EA6-FA47-BB4C-F3BADD49B9C5}"/>
              </a:ext>
            </a:extLst>
          </p:cNvPr>
          <p:cNvSpPr>
            <a:spLocks noGrp="1"/>
          </p:cNvSpPr>
          <p:nvPr>
            <p:ph type="body" sz="quarter" idx="19" hasCustomPrompt="1"/>
          </p:nvPr>
        </p:nvSpPr>
        <p:spPr>
          <a:xfrm>
            <a:off x="4828537"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9" name="Text Placeholder 3">
            <a:extLst>
              <a:ext uri="{FF2B5EF4-FFF2-40B4-BE49-F238E27FC236}">
                <a16:creationId xmlns:a16="http://schemas.microsoft.com/office/drawing/2014/main" id="{5E863202-1A51-7541-89FD-5E6757898943}"/>
              </a:ext>
            </a:extLst>
          </p:cNvPr>
          <p:cNvSpPr>
            <a:spLocks noGrp="1"/>
          </p:cNvSpPr>
          <p:nvPr>
            <p:ph type="body" sz="quarter" idx="20" hasCustomPrompt="1"/>
          </p:nvPr>
        </p:nvSpPr>
        <p:spPr>
          <a:xfrm>
            <a:off x="4828538"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0" name="Text Placeholder 3">
            <a:extLst>
              <a:ext uri="{FF2B5EF4-FFF2-40B4-BE49-F238E27FC236}">
                <a16:creationId xmlns:a16="http://schemas.microsoft.com/office/drawing/2014/main" id="{7400BBB0-52C8-3A44-BF6D-CA6AC4DA52D8}"/>
              </a:ext>
            </a:extLst>
          </p:cNvPr>
          <p:cNvSpPr>
            <a:spLocks noGrp="1"/>
          </p:cNvSpPr>
          <p:nvPr>
            <p:ph type="body" sz="quarter" idx="21" hasCustomPrompt="1"/>
          </p:nvPr>
        </p:nvSpPr>
        <p:spPr>
          <a:xfrm>
            <a:off x="9072851" y="4244915"/>
            <a:ext cx="4030730" cy="4055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31" name="Text Placeholder 3">
            <a:extLst>
              <a:ext uri="{FF2B5EF4-FFF2-40B4-BE49-F238E27FC236}">
                <a16:creationId xmlns:a16="http://schemas.microsoft.com/office/drawing/2014/main" id="{AC8C4F60-CB3C-C746-AF7E-57E0D3D0F26E}"/>
              </a:ext>
            </a:extLst>
          </p:cNvPr>
          <p:cNvSpPr>
            <a:spLocks noGrp="1"/>
          </p:cNvSpPr>
          <p:nvPr>
            <p:ph type="body" sz="quarter" idx="22" hasCustomPrompt="1"/>
          </p:nvPr>
        </p:nvSpPr>
        <p:spPr>
          <a:xfrm>
            <a:off x="9072852" y="4866554"/>
            <a:ext cx="4030730" cy="1784715"/>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3" name="Text Placeholder 3">
            <a:extLst>
              <a:ext uri="{FF2B5EF4-FFF2-40B4-BE49-F238E27FC236}">
                <a16:creationId xmlns:a16="http://schemas.microsoft.com/office/drawing/2014/main" id="{ADCF9C63-987A-294A-8F83-662DC55ADBD8}"/>
              </a:ext>
            </a:extLst>
          </p:cNvPr>
          <p:cNvSpPr>
            <a:spLocks noGrp="1"/>
          </p:cNvSpPr>
          <p:nvPr>
            <p:ph type="body" sz="quarter" idx="23" hasCustomPrompt="1"/>
          </p:nvPr>
        </p:nvSpPr>
        <p:spPr>
          <a:xfrm>
            <a:off x="682737" y="341346"/>
            <a:ext cx="3277991"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14" name="Rectangle 13">
            <a:extLst>
              <a:ext uri="{FF2B5EF4-FFF2-40B4-BE49-F238E27FC236}">
                <a16:creationId xmlns:a16="http://schemas.microsoft.com/office/drawing/2014/main" id="{3C2CAE84-7467-FC4D-9831-58C79616C68D}"/>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2102B1A0-A32D-3945-B419-3B2409619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956403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top / 3 columns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1255141"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1254347"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681942" y="960871"/>
            <a:ext cx="11727385" cy="3055207"/>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7" name="Text Placeholder 3">
            <a:extLst>
              <a:ext uri="{FF2B5EF4-FFF2-40B4-BE49-F238E27FC236}">
                <a16:creationId xmlns:a16="http://schemas.microsoft.com/office/drawing/2014/main" id="{B3675457-CA03-F44D-B648-3CE078D4B820}"/>
              </a:ext>
            </a:extLst>
          </p:cNvPr>
          <p:cNvSpPr>
            <a:spLocks noGrp="1"/>
          </p:cNvSpPr>
          <p:nvPr>
            <p:ph type="body" sz="quarter" idx="19" hasCustomPrompt="1"/>
          </p:nvPr>
        </p:nvSpPr>
        <p:spPr>
          <a:xfrm>
            <a:off x="5060878"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1" name="Text Placeholder 3">
            <a:extLst>
              <a:ext uri="{FF2B5EF4-FFF2-40B4-BE49-F238E27FC236}">
                <a16:creationId xmlns:a16="http://schemas.microsoft.com/office/drawing/2014/main" id="{EA441B67-FE3F-C54A-9629-30C93196F642}"/>
              </a:ext>
            </a:extLst>
          </p:cNvPr>
          <p:cNvSpPr>
            <a:spLocks noGrp="1"/>
          </p:cNvSpPr>
          <p:nvPr>
            <p:ph type="body" sz="quarter" idx="20" hasCustomPrompt="1"/>
          </p:nvPr>
        </p:nvSpPr>
        <p:spPr>
          <a:xfrm>
            <a:off x="5060085"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25" name="Text Placeholder 3">
            <a:extLst>
              <a:ext uri="{FF2B5EF4-FFF2-40B4-BE49-F238E27FC236}">
                <a16:creationId xmlns:a16="http://schemas.microsoft.com/office/drawing/2014/main" id="{06FFDA5E-805A-B040-BECE-253C1619994D}"/>
              </a:ext>
            </a:extLst>
          </p:cNvPr>
          <p:cNvSpPr>
            <a:spLocks noGrp="1"/>
          </p:cNvSpPr>
          <p:nvPr>
            <p:ph type="body" sz="quarter" idx="21" hasCustomPrompt="1"/>
          </p:nvPr>
        </p:nvSpPr>
        <p:spPr>
          <a:xfrm>
            <a:off x="8856118" y="4481706"/>
            <a:ext cx="3317225"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7B0C19ED-5164-2543-95F0-5AFECCF4E39C}"/>
              </a:ext>
            </a:extLst>
          </p:cNvPr>
          <p:cNvSpPr>
            <a:spLocks noGrp="1"/>
          </p:cNvSpPr>
          <p:nvPr>
            <p:ph type="body" sz="quarter" idx="22" hasCustomPrompt="1"/>
          </p:nvPr>
        </p:nvSpPr>
        <p:spPr>
          <a:xfrm>
            <a:off x="8855324" y="5103345"/>
            <a:ext cx="3318019" cy="1683761"/>
          </a:xfrm>
          <a:prstGeom prst="rect">
            <a:avLst/>
          </a:prstGeom>
        </p:spPr>
        <p:txBody>
          <a:bodyPr lIns="0"/>
          <a:lstStyle>
            <a:lvl1pPr marL="13998" indent="-13998">
              <a:buNone/>
              <a:tabLst/>
              <a:defRPr sz="1300" b="0" i="0">
                <a:latin typeface="Arial Nova" panose="020B0504020202020204" pitchFamily="34" charset="0"/>
              </a:defRPr>
            </a:lvl1pPr>
          </a:lstStyle>
          <a:p>
            <a:pPr lvl="0"/>
            <a:r>
              <a:rPr lang="en-GB" dirty="0"/>
              <a:t>Click to edit master text styles</a:t>
            </a:r>
          </a:p>
        </p:txBody>
      </p:sp>
      <p:sp>
        <p:nvSpPr>
          <p:cNvPr id="13" name="Rectangle 12">
            <a:extLst>
              <a:ext uri="{FF2B5EF4-FFF2-40B4-BE49-F238E27FC236}">
                <a16:creationId xmlns:a16="http://schemas.microsoft.com/office/drawing/2014/main" id="{B226A1B5-76F3-DA4C-912C-8662BB662982}"/>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CF8AE88D-F392-F144-9E94-1BD4B56568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680236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06E156-2ADE-4943-AEEE-01D5B3A084B7}"/>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AF348513-7727-6342-B883-488692955E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255044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OFF WHITE)">
    <p:bg>
      <p:bgPr>
        <a:solidFill>
          <a:srgbClr val="EFECEA"/>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06E156-2ADE-4943-AEEE-01D5B3A084B7}"/>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AF348513-7727-6342-B883-488692955E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056473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Yellow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11" name="Graphic 10">
            <a:extLst>
              <a:ext uri="{FF2B5EF4-FFF2-40B4-BE49-F238E27FC236}">
                <a16:creationId xmlns:a16="http://schemas.microsoft.com/office/drawing/2014/main" id="{26D4EF68-AE20-4D7D-9EAE-D10D66175D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2" name="Graphic 11">
            <a:extLst>
              <a:ext uri="{FF2B5EF4-FFF2-40B4-BE49-F238E27FC236}">
                <a16:creationId xmlns:a16="http://schemas.microsoft.com/office/drawing/2014/main" id="{972B7ED4-9CF1-462D-860D-DD199EC453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1315098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EB871-2C49-DC48-B3B9-76BEC6271510}"/>
              </a:ext>
            </a:extLst>
          </p:cNvPr>
          <p:cNvSpPr/>
          <p:nvPr userDrawn="1"/>
        </p:nvSpPr>
        <p:spPr>
          <a:xfrm>
            <a:off x="-4361" y="0"/>
            <a:ext cx="185335" cy="1397482"/>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8" name="Graphic 7">
            <a:extLst>
              <a:ext uri="{FF2B5EF4-FFF2-40B4-BE49-F238E27FC236}">
                <a16:creationId xmlns:a16="http://schemas.microsoft.com/office/drawing/2014/main" id="{33A60A49-0823-3D40-BD1A-77120E7DD8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49241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frame / 3 Blocks / 4 Images">
    <p:spTree>
      <p:nvGrpSpPr>
        <p:cNvPr id="1" name=""/>
        <p:cNvGrpSpPr/>
        <p:nvPr/>
      </p:nvGrpSpPr>
      <p:grpSpPr>
        <a:xfrm>
          <a:off x="0" y="0"/>
          <a:ext cx="0" cy="0"/>
          <a:chOff x="0" y="0"/>
          <a:chExt cx="0" cy="0"/>
        </a:xfrm>
      </p:grpSpPr>
      <p:sp>
        <p:nvSpPr>
          <p:cNvPr id="14" name="Shape 44">
            <a:extLst>
              <a:ext uri="{FF2B5EF4-FFF2-40B4-BE49-F238E27FC236}">
                <a16:creationId xmlns:a16="http://schemas.microsoft.com/office/drawing/2014/main" id="{A4D7FA38-E957-0E4A-B952-63385D559A7C}"/>
              </a:ext>
            </a:extLst>
          </p:cNvPr>
          <p:cNvSpPr/>
          <p:nvPr userDrawn="1"/>
        </p:nvSpPr>
        <p:spPr>
          <a:xfrm>
            <a:off x="155375" y="-22155"/>
            <a:ext cx="13282812" cy="142792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185DFFB-9827-1D4A-973E-98D773C50079}"/>
              </a:ext>
            </a:extLst>
          </p:cNvPr>
          <p:cNvSpPr/>
          <p:nvPr userDrawn="1"/>
        </p:nvSpPr>
        <p:spPr>
          <a:xfrm>
            <a:off x="7779434" y="-23398"/>
            <a:ext cx="5658754" cy="14154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 name="Rectangle 1">
            <a:extLst>
              <a:ext uri="{FF2B5EF4-FFF2-40B4-BE49-F238E27FC236}">
                <a16:creationId xmlns:a16="http://schemas.microsoft.com/office/drawing/2014/main" id="{504DEBF5-FCBF-5F49-AE18-6A99ABE52EC7}"/>
              </a:ext>
            </a:extLst>
          </p:cNvPr>
          <p:cNvSpPr/>
          <p:nvPr userDrawn="1"/>
        </p:nvSpPr>
        <p:spPr>
          <a:xfrm>
            <a:off x="7934178" y="112542"/>
            <a:ext cx="5504010" cy="6977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icture Placeholder 2">
            <a:extLst>
              <a:ext uri="{FF2B5EF4-FFF2-40B4-BE49-F238E27FC236}">
                <a16:creationId xmlns:a16="http://schemas.microsoft.com/office/drawing/2014/main" id="{ABF4301B-4DE6-A044-9364-0661AF7C4B69}"/>
              </a:ext>
            </a:extLst>
          </p:cNvPr>
          <p:cNvSpPr>
            <a:spLocks noGrp="1"/>
          </p:cNvSpPr>
          <p:nvPr>
            <p:ph type="pic" sz="quarter" idx="22"/>
          </p:nvPr>
        </p:nvSpPr>
        <p:spPr>
          <a:xfrm>
            <a:off x="8216073" y="341346"/>
            <a:ext cx="2294099" cy="32705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57" name="Picture Placeholder 2">
            <a:extLst>
              <a:ext uri="{FF2B5EF4-FFF2-40B4-BE49-F238E27FC236}">
                <a16:creationId xmlns:a16="http://schemas.microsoft.com/office/drawing/2014/main" id="{2AC08491-5987-F442-B33A-0F924AB36EFB}"/>
              </a:ext>
            </a:extLst>
          </p:cNvPr>
          <p:cNvSpPr>
            <a:spLocks noGrp="1"/>
          </p:cNvSpPr>
          <p:nvPr>
            <p:ph type="pic" sz="quarter" idx="24"/>
          </p:nvPr>
        </p:nvSpPr>
        <p:spPr>
          <a:xfrm>
            <a:off x="8216073" y="3810091"/>
            <a:ext cx="2294099" cy="304112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3" name="Text Placeholder 3">
            <a:extLst>
              <a:ext uri="{FF2B5EF4-FFF2-40B4-BE49-F238E27FC236}">
                <a16:creationId xmlns:a16="http://schemas.microsoft.com/office/drawing/2014/main" id="{95C4956B-01C9-AF43-9A3B-3F707BBFA2DA}"/>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47" name="Text Placeholder 3">
            <a:extLst>
              <a:ext uri="{FF2B5EF4-FFF2-40B4-BE49-F238E27FC236}">
                <a16:creationId xmlns:a16="http://schemas.microsoft.com/office/drawing/2014/main" id="{3F6FAFFF-E522-DE49-B62A-937DC4263855}"/>
              </a:ext>
            </a:extLst>
          </p:cNvPr>
          <p:cNvSpPr>
            <a:spLocks noGrp="1"/>
          </p:cNvSpPr>
          <p:nvPr>
            <p:ph type="body" sz="quarter" idx="12" hasCustomPrompt="1"/>
          </p:nvPr>
        </p:nvSpPr>
        <p:spPr>
          <a:xfrm>
            <a:off x="682736" y="1946066"/>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48" name="Text Placeholder 3">
            <a:extLst>
              <a:ext uri="{FF2B5EF4-FFF2-40B4-BE49-F238E27FC236}">
                <a16:creationId xmlns:a16="http://schemas.microsoft.com/office/drawing/2014/main" id="{430435DA-C860-0142-877F-C21DB60AB42F}"/>
              </a:ext>
            </a:extLst>
          </p:cNvPr>
          <p:cNvSpPr>
            <a:spLocks noGrp="1"/>
          </p:cNvSpPr>
          <p:nvPr>
            <p:ph type="body" sz="quarter" idx="13" hasCustomPrompt="1"/>
          </p:nvPr>
        </p:nvSpPr>
        <p:spPr>
          <a:xfrm>
            <a:off x="681942" y="2418229"/>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C585CF81-A641-8D46-92A9-5B5DCD10A8F5}"/>
              </a:ext>
            </a:extLst>
          </p:cNvPr>
          <p:cNvSpPr>
            <a:spLocks noGrp="1"/>
          </p:cNvSpPr>
          <p:nvPr>
            <p:ph type="body" sz="quarter" idx="18" hasCustomPrompt="1"/>
          </p:nvPr>
        </p:nvSpPr>
        <p:spPr>
          <a:xfrm>
            <a:off x="676196" y="3784532"/>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0" name="Text Placeholder 3">
            <a:extLst>
              <a:ext uri="{FF2B5EF4-FFF2-40B4-BE49-F238E27FC236}">
                <a16:creationId xmlns:a16="http://schemas.microsoft.com/office/drawing/2014/main" id="{2F3F5B61-6127-3C4C-80A4-9349633E4FAA}"/>
              </a:ext>
            </a:extLst>
          </p:cNvPr>
          <p:cNvSpPr>
            <a:spLocks noGrp="1"/>
          </p:cNvSpPr>
          <p:nvPr>
            <p:ph type="body" sz="quarter" idx="19" hasCustomPrompt="1"/>
          </p:nvPr>
        </p:nvSpPr>
        <p:spPr>
          <a:xfrm>
            <a:off x="675403" y="4239962"/>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53" name="Text Placeholder 3">
            <a:extLst>
              <a:ext uri="{FF2B5EF4-FFF2-40B4-BE49-F238E27FC236}">
                <a16:creationId xmlns:a16="http://schemas.microsoft.com/office/drawing/2014/main" id="{03F3B9F9-3A58-2943-AD28-BA5D7A663061}"/>
              </a:ext>
            </a:extLst>
          </p:cNvPr>
          <p:cNvSpPr>
            <a:spLocks noGrp="1"/>
          </p:cNvSpPr>
          <p:nvPr>
            <p:ph type="body" sz="quarter" idx="20" hasCustomPrompt="1"/>
          </p:nvPr>
        </p:nvSpPr>
        <p:spPr>
          <a:xfrm>
            <a:off x="675403" y="5622998"/>
            <a:ext cx="5656828"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4" name="Text Placeholder 3">
            <a:extLst>
              <a:ext uri="{FF2B5EF4-FFF2-40B4-BE49-F238E27FC236}">
                <a16:creationId xmlns:a16="http://schemas.microsoft.com/office/drawing/2014/main" id="{598E4655-AD98-0D4F-A072-07FC99555E5D}"/>
              </a:ext>
            </a:extLst>
          </p:cNvPr>
          <p:cNvSpPr>
            <a:spLocks noGrp="1"/>
          </p:cNvSpPr>
          <p:nvPr>
            <p:ph type="body" sz="quarter" idx="21" hasCustomPrompt="1"/>
          </p:nvPr>
        </p:nvSpPr>
        <p:spPr>
          <a:xfrm>
            <a:off x="674609" y="6078428"/>
            <a:ext cx="5656828"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2" name="Picture Placeholder 2">
            <a:extLst>
              <a:ext uri="{FF2B5EF4-FFF2-40B4-BE49-F238E27FC236}">
                <a16:creationId xmlns:a16="http://schemas.microsoft.com/office/drawing/2014/main" id="{794EBF05-4DE3-EC4C-B770-BAA2F4FC6AAF}"/>
              </a:ext>
            </a:extLst>
          </p:cNvPr>
          <p:cNvSpPr>
            <a:spLocks noGrp="1"/>
          </p:cNvSpPr>
          <p:nvPr>
            <p:ph type="pic" sz="quarter" idx="25"/>
          </p:nvPr>
        </p:nvSpPr>
        <p:spPr>
          <a:xfrm>
            <a:off x="10792067" y="3810091"/>
            <a:ext cx="2294099" cy="304112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3" name="Picture Placeholder 2">
            <a:extLst>
              <a:ext uri="{FF2B5EF4-FFF2-40B4-BE49-F238E27FC236}">
                <a16:creationId xmlns:a16="http://schemas.microsoft.com/office/drawing/2014/main" id="{2A56643B-D7F9-CB4F-AF4C-391A96E80840}"/>
              </a:ext>
            </a:extLst>
          </p:cNvPr>
          <p:cNvSpPr>
            <a:spLocks noGrp="1"/>
          </p:cNvSpPr>
          <p:nvPr>
            <p:ph type="pic" sz="quarter" idx="26"/>
          </p:nvPr>
        </p:nvSpPr>
        <p:spPr>
          <a:xfrm>
            <a:off x="10792066" y="341346"/>
            <a:ext cx="2294099" cy="3270504"/>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9" name="Rectangle 18">
            <a:extLst>
              <a:ext uri="{FF2B5EF4-FFF2-40B4-BE49-F238E27FC236}">
                <a16:creationId xmlns:a16="http://schemas.microsoft.com/office/drawing/2014/main" id="{F6F533D7-49DE-B547-8B09-EDA51FFA515A}"/>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0" name="Graphic 19">
            <a:extLst>
              <a:ext uri="{FF2B5EF4-FFF2-40B4-BE49-F238E27FC236}">
                <a16:creationId xmlns:a16="http://schemas.microsoft.com/office/drawing/2014/main" id="{F6555724-266C-9F4E-8FBA-D4E6B8F534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61697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frame / 3 Blocks / 4 Images (w)">
    <p:spTree>
      <p:nvGrpSpPr>
        <p:cNvPr id="1" name=""/>
        <p:cNvGrpSpPr/>
        <p:nvPr/>
      </p:nvGrpSpPr>
      <p:grpSpPr>
        <a:xfrm>
          <a:off x="0" y="0"/>
          <a:ext cx="0" cy="0"/>
          <a:chOff x="0" y="0"/>
          <a:chExt cx="0" cy="0"/>
        </a:xfrm>
      </p:grpSpPr>
      <p:sp>
        <p:nvSpPr>
          <p:cNvPr id="14" name="Shape 44">
            <a:extLst>
              <a:ext uri="{FF2B5EF4-FFF2-40B4-BE49-F238E27FC236}">
                <a16:creationId xmlns:a16="http://schemas.microsoft.com/office/drawing/2014/main" id="{A4D7FA38-E957-0E4A-B952-63385D559A7C}"/>
              </a:ext>
            </a:extLst>
          </p:cNvPr>
          <p:cNvSpPr/>
          <p:nvPr userDrawn="1"/>
        </p:nvSpPr>
        <p:spPr>
          <a:xfrm>
            <a:off x="155375" y="-22155"/>
            <a:ext cx="13282812" cy="142792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5EC62D85-B393-E544-BBB4-3CBCA50FF88A}"/>
              </a:ext>
            </a:extLst>
          </p:cNvPr>
          <p:cNvSpPr/>
          <p:nvPr userDrawn="1"/>
        </p:nvSpPr>
        <p:spPr>
          <a:xfrm>
            <a:off x="6288258" y="-23398"/>
            <a:ext cx="7149930" cy="14154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4" name="Rectangle 23">
            <a:extLst>
              <a:ext uri="{FF2B5EF4-FFF2-40B4-BE49-F238E27FC236}">
                <a16:creationId xmlns:a16="http://schemas.microsoft.com/office/drawing/2014/main" id="{4D153E92-1787-AE4A-A3A0-9B7E16252596}"/>
              </a:ext>
            </a:extLst>
          </p:cNvPr>
          <p:cNvSpPr/>
          <p:nvPr userDrawn="1"/>
        </p:nvSpPr>
        <p:spPr>
          <a:xfrm>
            <a:off x="6429048" y="112542"/>
            <a:ext cx="7009140" cy="6977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FFABB6-5C78-F349-8BE1-64AD7665FF62}"/>
              </a:ext>
            </a:extLst>
          </p:cNvPr>
          <p:cNvSpPr/>
          <p:nvPr userDrawn="1"/>
        </p:nvSpPr>
        <p:spPr>
          <a:xfrm>
            <a:off x="1546354" y="232790"/>
            <a:ext cx="2300977"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43" name="Text Placeholder 3">
            <a:extLst>
              <a:ext uri="{FF2B5EF4-FFF2-40B4-BE49-F238E27FC236}">
                <a16:creationId xmlns:a16="http://schemas.microsoft.com/office/drawing/2014/main" id="{95C4956B-01C9-AF43-9A3B-3F707BBFA2DA}"/>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47" name="Text Placeholder 3">
            <a:extLst>
              <a:ext uri="{FF2B5EF4-FFF2-40B4-BE49-F238E27FC236}">
                <a16:creationId xmlns:a16="http://schemas.microsoft.com/office/drawing/2014/main" id="{3F6FAFFF-E522-DE49-B62A-937DC4263855}"/>
              </a:ext>
            </a:extLst>
          </p:cNvPr>
          <p:cNvSpPr>
            <a:spLocks noGrp="1"/>
          </p:cNvSpPr>
          <p:nvPr>
            <p:ph type="body" sz="quarter" idx="12" hasCustomPrompt="1"/>
          </p:nvPr>
        </p:nvSpPr>
        <p:spPr>
          <a:xfrm>
            <a:off x="682736" y="1946066"/>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48" name="Text Placeholder 3">
            <a:extLst>
              <a:ext uri="{FF2B5EF4-FFF2-40B4-BE49-F238E27FC236}">
                <a16:creationId xmlns:a16="http://schemas.microsoft.com/office/drawing/2014/main" id="{430435DA-C860-0142-877F-C21DB60AB42F}"/>
              </a:ext>
            </a:extLst>
          </p:cNvPr>
          <p:cNvSpPr>
            <a:spLocks noGrp="1"/>
          </p:cNvSpPr>
          <p:nvPr>
            <p:ph type="body" sz="quarter" idx="13" hasCustomPrompt="1"/>
          </p:nvPr>
        </p:nvSpPr>
        <p:spPr>
          <a:xfrm>
            <a:off x="681942" y="2418229"/>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49" name="Text Placeholder 3">
            <a:extLst>
              <a:ext uri="{FF2B5EF4-FFF2-40B4-BE49-F238E27FC236}">
                <a16:creationId xmlns:a16="http://schemas.microsoft.com/office/drawing/2014/main" id="{C585CF81-A641-8D46-92A9-5B5DCD10A8F5}"/>
              </a:ext>
            </a:extLst>
          </p:cNvPr>
          <p:cNvSpPr>
            <a:spLocks noGrp="1"/>
          </p:cNvSpPr>
          <p:nvPr>
            <p:ph type="body" sz="quarter" idx="18" hasCustomPrompt="1"/>
          </p:nvPr>
        </p:nvSpPr>
        <p:spPr>
          <a:xfrm>
            <a:off x="676197" y="3784532"/>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0" name="Text Placeholder 3">
            <a:extLst>
              <a:ext uri="{FF2B5EF4-FFF2-40B4-BE49-F238E27FC236}">
                <a16:creationId xmlns:a16="http://schemas.microsoft.com/office/drawing/2014/main" id="{2F3F5B61-6127-3C4C-80A4-9349633E4FAA}"/>
              </a:ext>
            </a:extLst>
          </p:cNvPr>
          <p:cNvSpPr>
            <a:spLocks noGrp="1"/>
          </p:cNvSpPr>
          <p:nvPr>
            <p:ph type="body" sz="quarter" idx="19" hasCustomPrompt="1"/>
          </p:nvPr>
        </p:nvSpPr>
        <p:spPr>
          <a:xfrm>
            <a:off x="675403" y="4239962"/>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53" name="Text Placeholder 3">
            <a:extLst>
              <a:ext uri="{FF2B5EF4-FFF2-40B4-BE49-F238E27FC236}">
                <a16:creationId xmlns:a16="http://schemas.microsoft.com/office/drawing/2014/main" id="{03F3B9F9-3A58-2943-AD28-BA5D7A663061}"/>
              </a:ext>
            </a:extLst>
          </p:cNvPr>
          <p:cNvSpPr>
            <a:spLocks noGrp="1"/>
          </p:cNvSpPr>
          <p:nvPr>
            <p:ph type="body" sz="quarter" idx="20" hasCustomPrompt="1"/>
          </p:nvPr>
        </p:nvSpPr>
        <p:spPr>
          <a:xfrm>
            <a:off x="675403" y="5622998"/>
            <a:ext cx="5036621" cy="433339"/>
          </a:xfrm>
          <a:prstGeom prst="rect">
            <a:avLst/>
          </a:prstGeom>
        </p:spPr>
        <p:txBody>
          <a:bodyPr lIns="0"/>
          <a:lstStyle>
            <a:lvl1pPr marL="13998" indent="-13998">
              <a:buNone/>
              <a:tabLst/>
              <a:defRPr sz="1500" b="1" i="0">
                <a:latin typeface="Arial Nova" panose="020B0504020202020204" pitchFamily="34" charset="0"/>
              </a:defRPr>
            </a:lvl1pPr>
          </a:lstStyle>
          <a:p>
            <a:pPr lvl="0"/>
            <a:r>
              <a:rPr lang="en-GB" dirty="0"/>
              <a:t>Click to edit master text styles</a:t>
            </a:r>
          </a:p>
        </p:txBody>
      </p:sp>
      <p:sp>
        <p:nvSpPr>
          <p:cNvPr id="54" name="Text Placeholder 3">
            <a:extLst>
              <a:ext uri="{FF2B5EF4-FFF2-40B4-BE49-F238E27FC236}">
                <a16:creationId xmlns:a16="http://schemas.microsoft.com/office/drawing/2014/main" id="{598E4655-AD98-0D4F-A072-07FC99555E5D}"/>
              </a:ext>
            </a:extLst>
          </p:cNvPr>
          <p:cNvSpPr>
            <a:spLocks noGrp="1"/>
          </p:cNvSpPr>
          <p:nvPr>
            <p:ph type="body" sz="quarter" idx="21" hasCustomPrompt="1"/>
          </p:nvPr>
        </p:nvSpPr>
        <p:spPr>
          <a:xfrm>
            <a:off x="674609" y="6078428"/>
            <a:ext cx="5036621" cy="1137877"/>
          </a:xfrm>
          <a:prstGeom prst="rect">
            <a:avLst/>
          </a:prstGeom>
        </p:spPr>
        <p:txBody>
          <a:bodyPr lIns="0"/>
          <a:lstStyle>
            <a:lvl1pPr marL="99736" indent="-99736">
              <a:buFont typeface="Arial" panose="020B0604020202020204" pitchFamily="34" charset="0"/>
              <a:buChar char="•"/>
              <a:tabLst/>
              <a:defRPr sz="1200" b="0" i="0">
                <a:latin typeface="Arial Nova" panose="020B0504020202020204" pitchFamily="34" charset="0"/>
              </a:defRPr>
            </a:lvl1pPr>
          </a:lstStyle>
          <a:p>
            <a:pPr lvl="0"/>
            <a:r>
              <a:rPr lang="en-GB" dirty="0"/>
              <a:t>Click to edit master text styles</a:t>
            </a:r>
          </a:p>
        </p:txBody>
      </p:sp>
      <p:sp>
        <p:nvSpPr>
          <p:cNvPr id="25" name="Picture Placeholder 2">
            <a:extLst>
              <a:ext uri="{FF2B5EF4-FFF2-40B4-BE49-F238E27FC236}">
                <a16:creationId xmlns:a16="http://schemas.microsoft.com/office/drawing/2014/main" id="{B2E9779A-736E-EC40-8CAC-FD94875EED69}"/>
              </a:ext>
            </a:extLst>
          </p:cNvPr>
          <p:cNvSpPr>
            <a:spLocks noGrp="1"/>
          </p:cNvSpPr>
          <p:nvPr>
            <p:ph type="pic" sz="quarter" idx="23"/>
          </p:nvPr>
        </p:nvSpPr>
        <p:spPr>
          <a:xfrm>
            <a:off x="6711721" y="341346"/>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6" name="Picture Placeholder 2">
            <a:extLst>
              <a:ext uri="{FF2B5EF4-FFF2-40B4-BE49-F238E27FC236}">
                <a16:creationId xmlns:a16="http://schemas.microsoft.com/office/drawing/2014/main" id="{C28FDF32-78AD-8442-B3C1-F92DBAAFE157}"/>
              </a:ext>
            </a:extLst>
          </p:cNvPr>
          <p:cNvSpPr>
            <a:spLocks noGrp="1"/>
          </p:cNvSpPr>
          <p:nvPr>
            <p:ph type="pic" sz="quarter" idx="24"/>
          </p:nvPr>
        </p:nvSpPr>
        <p:spPr>
          <a:xfrm>
            <a:off x="10021404" y="341346"/>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7" name="Picture Placeholder 2">
            <a:extLst>
              <a:ext uri="{FF2B5EF4-FFF2-40B4-BE49-F238E27FC236}">
                <a16:creationId xmlns:a16="http://schemas.microsoft.com/office/drawing/2014/main" id="{CC2AD0B3-63C0-A24B-A112-FB429E2EF9D1}"/>
              </a:ext>
            </a:extLst>
          </p:cNvPr>
          <p:cNvSpPr>
            <a:spLocks noGrp="1"/>
          </p:cNvSpPr>
          <p:nvPr>
            <p:ph type="pic" sz="quarter" idx="25"/>
          </p:nvPr>
        </p:nvSpPr>
        <p:spPr>
          <a:xfrm>
            <a:off x="6711721" y="3661700"/>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28" name="Picture Placeholder 2">
            <a:extLst>
              <a:ext uri="{FF2B5EF4-FFF2-40B4-BE49-F238E27FC236}">
                <a16:creationId xmlns:a16="http://schemas.microsoft.com/office/drawing/2014/main" id="{514DB23A-258F-2049-BBF9-7CBE40D8CFF1}"/>
              </a:ext>
            </a:extLst>
          </p:cNvPr>
          <p:cNvSpPr>
            <a:spLocks noGrp="1"/>
          </p:cNvSpPr>
          <p:nvPr>
            <p:ph type="pic" sz="quarter" idx="26"/>
          </p:nvPr>
        </p:nvSpPr>
        <p:spPr>
          <a:xfrm>
            <a:off x="10021404" y="3661700"/>
            <a:ext cx="3091498" cy="3091550"/>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9" name="Rectangle 18">
            <a:extLst>
              <a:ext uri="{FF2B5EF4-FFF2-40B4-BE49-F238E27FC236}">
                <a16:creationId xmlns:a16="http://schemas.microsoft.com/office/drawing/2014/main" id="{6B29E002-AF59-5B4D-B933-5929DBED8826}"/>
              </a:ext>
            </a:extLst>
          </p:cNvPr>
          <p:cNvSpPr/>
          <p:nvPr userDrawn="1"/>
        </p:nvSpPr>
        <p:spPr>
          <a:xfrm>
            <a:off x="-4360" y="0"/>
            <a:ext cx="179984" cy="1397482"/>
          </a:xfrm>
          <a:prstGeom prst="rect">
            <a:avLst/>
          </a:prstGeom>
          <a:solidFill>
            <a:schemeClr val="bg2"/>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0" name="Graphic 19">
            <a:extLst>
              <a:ext uri="{FF2B5EF4-FFF2-40B4-BE49-F238E27FC236}">
                <a16:creationId xmlns:a16="http://schemas.microsoft.com/office/drawing/2014/main" id="{C977282B-DEB3-CF4C-8671-1D7889723C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284047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e (Yellow) B Corp">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09"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8095963" y="494614"/>
            <a:ext cx="4073238" cy="553998"/>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in touch with us</a:t>
            </a:r>
          </a:p>
        </p:txBody>
      </p:sp>
      <p:sp>
        <p:nvSpPr>
          <p:cNvPr id="21" name="Rectangle 20">
            <a:extLst>
              <a:ext uri="{FF2B5EF4-FFF2-40B4-BE49-F238E27FC236}">
                <a16:creationId xmlns:a16="http://schemas.microsoft.com/office/drawing/2014/main" id="{772CA2C9-36B3-5141-8E84-D6100D860D7D}"/>
              </a:ext>
            </a:extLst>
          </p:cNvPr>
          <p:cNvSpPr/>
          <p:nvPr userDrawn="1"/>
        </p:nvSpPr>
        <p:spPr>
          <a:xfrm>
            <a:off x="8095964" y="1407338"/>
            <a:ext cx="4498246" cy="270843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Text Placeholder 3">
            <a:extLst>
              <a:ext uri="{FF2B5EF4-FFF2-40B4-BE49-F238E27FC236}">
                <a16:creationId xmlns:a16="http://schemas.microsoft.com/office/drawing/2014/main" id="{20A9486F-1669-D248-BDB4-81FF3CBED950}"/>
              </a:ext>
            </a:extLst>
          </p:cNvPr>
          <p:cNvSpPr>
            <a:spLocks noGrp="1"/>
          </p:cNvSpPr>
          <p:nvPr>
            <p:ph type="body" sz="quarter" idx="27"/>
          </p:nvPr>
        </p:nvSpPr>
        <p:spPr>
          <a:xfrm>
            <a:off x="8095963" y="4695334"/>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pic>
        <p:nvPicPr>
          <p:cNvPr id="9" name="Graphic 8">
            <a:extLst>
              <a:ext uri="{FF2B5EF4-FFF2-40B4-BE49-F238E27FC236}">
                <a16:creationId xmlns:a16="http://schemas.microsoft.com/office/drawing/2014/main" id="{291E269D-9A51-47FC-ABE9-63F912449F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1767046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lose (Yellow) B Corp">
    <p:bg>
      <p:bgPr>
        <a:solidFill>
          <a:schemeClr val="tx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91E269D-9A51-47FC-ABE9-63F912449F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1010435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e (Yellow)">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09"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8095963" y="494614"/>
            <a:ext cx="4073238" cy="553998"/>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in touch with us</a:t>
            </a:r>
          </a:p>
        </p:txBody>
      </p:sp>
      <p:pic>
        <p:nvPicPr>
          <p:cNvPr id="20" name="Picture 19">
            <a:extLst>
              <a:ext uri="{FF2B5EF4-FFF2-40B4-BE49-F238E27FC236}">
                <a16:creationId xmlns:a16="http://schemas.microsoft.com/office/drawing/2014/main" id="{4E5294E6-D190-1149-B77E-48052594851E}"/>
              </a:ext>
            </a:extLst>
          </p:cNvPr>
          <p:cNvPicPr>
            <a:picLocks noChangeAspect="1"/>
          </p:cNvPicPr>
          <p:nvPr userDrawn="1"/>
        </p:nvPicPr>
        <p:blipFill>
          <a:blip r:embed="rId4"/>
          <a:stretch>
            <a:fillRect/>
          </a:stretch>
        </p:blipFill>
        <p:spPr>
          <a:xfrm>
            <a:off x="10410094" y="6453862"/>
            <a:ext cx="2522472" cy="570102"/>
          </a:xfrm>
          <a:prstGeom prst="rect">
            <a:avLst/>
          </a:prstGeom>
        </p:spPr>
      </p:pic>
      <p:sp>
        <p:nvSpPr>
          <p:cNvPr id="21" name="Rectangle 20">
            <a:extLst>
              <a:ext uri="{FF2B5EF4-FFF2-40B4-BE49-F238E27FC236}">
                <a16:creationId xmlns:a16="http://schemas.microsoft.com/office/drawing/2014/main" id="{772CA2C9-36B3-5141-8E84-D6100D860D7D}"/>
              </a:ext>
            </a:extLst>
          </p:cNvPr>
          <p:cNvSpPr/>
          <p:nvPr userDrawn="1"/>
        </p:nvSpPr>
        <p:spPr>
          <a:xfrm>
            <a:off x="8095964" y="1407338"/>
            <a:ext cx="4498246" cy="270843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Brighton  BN3 3JQ</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77-81 Borough Road London  SE1 1DN</a:t>
            </a: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b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5-23 Peace Centre, </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Singapore </a:t>
            </a: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 </a:t>
            </a:r>
            <a:r>
              <a:rPr kumimoji="0" lang="en-GB" sz="1200" b="0" i="0" u="none" strike="noStrike" kern="1200" cap="none" spc="0" normalizeH="0" baseline="0" noProof="0" dirty="0">
                <a:ln>
                  <a:noFill/>
                </a:ln>
                <a:solidFill>
                  <a:srgbClr val="FFFFFF"/>
                </a:solidFill>
                <a:effectLst/>
                <a:uLnTx/>
                <a:uFillTx/>
                <a:latin typeface="+mn-lt"/>
                <a:ea typeface="+mn-ea"/>
                <a:cs typeface="Arial" charset="0"/>
              </a:rPr>
              <a:t>+65 9386 6264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a:ea typeface="+mn-ea"/>
                <a:cs typeface="Arial" charset="0"/>
              </a:rPr>
              <a:t>www.space-doctors.com</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Text Placeholder 3">
            <a:extLst>
              <a:ext uri="{FF2B5EF4-FFF2-40B4-BE49-F238E27FC236}">
                <a16:creationId xmlns:a16="http://schemas.microsoft.com/office/drawing/2014/main" id="{20A9486F-1669-D248-BDB4-81FF3CBED950}"/>
              </a:ext>
            </a:extLst>
          </p:cNvPr>
          <p:cNvSpPr>
            <a:spLocks noGrp="1"/>
          </p:cNvSpPr>
          <p:nvPr>
            <p:ph type="body" sz="quarter" idx="27"/>
          </p:nvPr>
        </p:nvSpPr>
        <p:spPr>
          <a:xfrm>
            <a:off x="8095963" y="4695334"/>
            <a:ext cx="3253266"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38171048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lose (off-white)">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10"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5507542" y="453871"/>
            <a:ext cx="3182546" cy="1017586"/>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a:t>
            </a:r>
            <a:b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in touch with us</a:t>
            </a:r>
          </a:p>
        </p:txBody>
      </p:sp>
      <p:sp>
        <p:nvSpPr>
          <p:cNvPr id="21" name="Rectangle 20">
            <a:extLst>
              <a:ext uri="{FF2B5EF4-FFF2-40B4-BE49-F238E27FC236}">
                <a16:creationId xmlns:a16="http://schemas.microsoft.com/office/drawing/2014/main" id="{772CA2C9-36B3-5141-8E84-D6100D860D7D}"/>
              </a:ext>
            </a:extLst>
          </p:cNvPr>
          <p:cNvSpPr/>
          <p:nvPr userDrawn="1"/>
        </p:nvSpPr>
        <p:spPr>
          <a:xfrm>
            <a:off x="9165669" y="529747"/>
            <a:ext cx="1579384" cy="1445589"/>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Brighton</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BN3 3JQ</a:t>
            </a:r>
          </a:p>
          <a:p>
            <a:pPr marL="0" marR="0" lvl="0" indent="0" algn="l" defTabSz="1110854" rtl="0" eaLnBrk="1" fontAlgn="auto" latinLnBrk="0" hangingPunct="1">
              <a:lnSpc>
                <a:spcPct val="90000"/>
              </a:lnSpc>
              <a:spcBef>
                <a:spcPct val="10000"/>
              </a:spcBef>
              <a:spcAft>
                <a:spcPct val="100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p>
        </p:txBody>
      </p:sp>
      <p:sp>
        <p:nvSpPr>
          <p:cNvPr id="22" name="Rectangle 21">
            <a:extLst>
              <a:ext uri="{FF2B5EF4-FFF2-40B4-BE49-F238E27FC236}">
                <a16:creationId xmlns:a16="http://schemas.microsoft.com/office/drawing/2014/main" id="{45B4D5C7-6B1F-1F42-841C-335D3099B0CA}"/>
              </a:ext>
            </a:extLst>
          </p:cNvPr>
          <p:cNvSpPr/>
          <p:nvPr userDrawn="1"/>
        </p:nvSpPr>
        <p:spPr>
          <a:xfrm>
            <a:off x="11318015" y="529745"/>
            <a:ext cx="1579384" cy="1035220"/>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77-81 Borough Road London</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SE1 1DN</a:t>
            </a:r>
          </a:p>
        </p:txBody>
      </p:sp>
      <p:sp>
        <p:nvSpPr>
          <p:cNvPr id="23" name="Rectangle 22">
            <a:extLst>
              <a:ext uri="{FF2B5EF4-FFF2-40B4-BE49-F238E27FC236}">
                <a16:creationId xmlns:a16="http://schemas.microsoft.com/office/drawing/2014/main" id="{2049A865-8FFE-1B41-908E-1762020AD329}"/>
              </a:ext>
            </a:extLst>
          </p:cNvPr>
          <p:cNvSpPr/>
          <p:nvPr userDrawn="1"/>
        </p:nvSpPr>
        <p:spPr>
          <a:xfrm>
            <a:off x="9165669" y="2595989"/>
            <a:ext cx="1579384" cy="126188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mn-lt"/>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a:t>
            </a:r>
            <a:br>
              <a:rPr kumimoji="0" lang="en-GB" sz="1200" b="0"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5-23 Peace Centre, Singapore </a:t>
            </a: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mn-lt"/>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mn-lt"/>
                <a:ea typeface="+mn-ea"/>
                <a:cs typeface="Arial" charset="0"/>
              </a:rPr>
              <a:t>T +65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25" name="Rectangle 24">
            <a:extLst>
              <a:ext uri="{FF2B5EF4-FFF2-40B4-BE49-F238E27FC236}">
                <a16:creationId xmlns:a16="http://schemas.microsoft.com/office/drawing/2014/main" id="{40725404-2EE7-9246-BE20-C1976092C78F}"/>
              </a:ext>
            </a:extLst>
          </p:cNvPr>
          <p:cNvSpPr/>
          <p:nvPr userDrawn="1"/>
        </p:nvSpPr>
        <p:spPr>
          <a:xfrm>
            <a:off x="5507541" y="4618846"/>
            <a:ext cx="3828963" cy="1795363"/>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Fiona </a:t>
            </a:r>
            <a:r>
              <a:rPr kumimoji="0" lang="en-US" sz="1800" b="1" i="0" u="none" strike="noStrike" kern="1200" cap="none" spc="0" normalizeH="0" baseline="0" noProof="0" dirty="0" err="1">
                <a:ln>
                  <a:noFill/>
                </a:ln>
                <a:solidFill>
                  <a:schemeClr val="bg1"/>
                </a:solidFill>
                <a:effectLst/>
                <a:uLnTx/>
                <a:uFillTx/>
                <a:latin typeface="Arial" panose="020B0604020202020204"/>
                <a:ea typeface="+mn-ea"/>
                <a:cs typeface="+mn-cs"/>
              </a:rPr>
              <a:t>McNae</a:t>
            </a:r>
            <a:b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chemeClr val="bg1"/>
                </a:solidFill>
                <a:effectLst/>
                <a:uLnTx/>
                <a:uFillTx/>
                <a:latin typeface="Arial" panose="020B0604020202020204"/>
                <a:ea typeface="+mn-ea"/>
                <a:cs typeface="+mn-cs"/>
              </a:rPr>
              <a:t>f.mcnae@space-doctors.com</a:t>
            </a: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Cato Hunt</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c.hunt@space-doctors.com</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Graphic 9">
            <a:extLst>
              <a:ext uri="{FF2B5EF4-FFF2-40B4-BE49-F238E27FC236}">
                <a16:creationId xmlns:a16="http://schemas.microsoft.com/office/drawing/2014/main" id="{6D64F410-AC85-499A-ABE9-29461205BC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1036146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e (off-white)">
    <p:bg>
      <p:bgPr>
        <a:solidFill>
          <a:schemeClr val="tx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98BB0F1-9525-7A48-BEAD-80B2F73CC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10" y="-119"/>
            <a:ext cx="7559100" cy="7559794"/>
          </a:xfrm>
          <a:prstGeom prst="rect">
            <a:avLst/>
          </a:prstGeom>
        </p:spPr>
      </p:pic>
      <p:sp>
        <p:nvSpPr>
          <p:cNvPr id="19" name="Rectangle 18">
            <a:extLst>
              <a:ext uri="{FF2B5EF4-FFF2-40B4-BE49-F238E27FC236}">
                <a16:creationId xmlns:a16="http://schemas.microsoft.com/office/drawing/2014/main" id="{5007B835-120A-7042-925A-E80A643407AA}"/>
              </a:ext>
            </a:extLst>
          </p:cNvPr>
          <p:cNvSpPr/>
          <p:nvPr userDrawn="1"/>
        </p:nvSpPr>
        <p:spPr>
          <a:xfrm>
            <a:off x="5507542" y="453871"/>
            <a:ext cx="3182546" cy="1017586"/>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For any questions or comments, please get </a:t>
            </a:r>
            <a:b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204" b="1" i="0" u="none" strike="noStrike" kern="1200" cap="none" spc="0" normalizeH="0" baseline="0" noProof="0" dirty="0">
                <a:ln>
                  <a:noFill/>
                </a:ln>
                <a:solidFill>
                  <a:srgbClr val="FFFFFF"/>
                </a:solidFill>
                <a:effectLst/>
                <a:uLnTx/>
                <a:uFillTx/>
                <a:latin typeface="Arial" panose="020B0604020202020204"/>
                <a:ea typeface="+mn-ea"/>
                <a:cs typeface="+mn-cs"/>
              </a:rPr>
              <a:t>in touch with us</a:t>
            </a:r>
          </a:p>
        </p:txBody>
      </p:sp>
      <p:pic>
        <p:nvPicPr>
          <p:cNvPr id="20" name="Picture 19">
            <a:extLst>
              <a:ext uri="{FF2B5EF4-FFF2-40B4-BE49-F238E27FC236}">
                <a16:creationId xmlns:a16="http://schemas.microsoft.com/office/drawing/2014/main" id="{4E5294E6-D190-1149-B77E-48052594851E}"/>
              </a:ext>
            </a:extLst>
          </p:cNvPr>
          <p:cNvPicPr>
            <a:picLocks noChangeAspect="1"/>
          </p:cNvPicPr>
          <p:nvPr userDrawn="1"/>
        </p:nvPicPr>
        <p:blipFill>
          <a:blip r:embed="rId4"/>
          <a:stretch>
            <a:fillRect/>
          </a:stretch>
        </p:blipFill>
        <p:spPr>
          <a:xfrm>
            <a:off x="10410094" y="6453861"/>
            <a:ext cx="2522472" cy="570102"/>
          </a:xfrm>
          <a:prstGeom prst="rect">
            <a:avLst/>
          </a:prstGeom>
        </p:spPr>
      </p:pic>
      <p:sp>
        <p:nvSpPr>
          <p:cNvPr id="21" name="Rectangle 20">
            <a:extLst>
              <a:ext uri="{FF2B5EF4-FFF2-40B4-BE49-F238E27FC236}">
                <a16:creationId xmlns:a16="http://schemas.microsoft.com/office/drawing/2014/main" id="{772CA2C9-36B3-5141-8E84-D6100D860D7D}"/>
              </a:ext>
            </a:extLst>
          </p:cNvPr>
          <p:cNvSpPr/>
          <p:nvPr userDrawn="1"/>
        </p:nvSpPr>
        <p:spPr>
          <a:xfrm>
            <a:off x="9165669" y="529747"/>
            <a:ext cx="1579384" cy="1445589"/>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Brighton Office</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16 </a:t>
            </a:r>
            <a:r>
              <a:rPr kumimoji="0" lang="en-GB" sz="1200" b="0" i="0" u="none" strike="noStrike" kern="1200" cap="none" spc="0" normalizeH="0" baseline="0" noProof="0" dirty="0" err="1">
                <a:ln>
                  <a:noFill/>
                </a:ln>
                <a:solidFill>
                  <a:srgbClr val="FFFFFF"/>
                </a:solidFill>
                <a:effectLst/>
                <a:uLnTx/>
                <a:uFillTx/>
                <a:latin typeface="Arial" panose="020B0604020202020204"/>
                <a:ea typeface="+mn-ea"/>
                <a:cs typeface="Arial" charset="0"/>
              </a:rPr>
              <a:t>Wilbury</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Grove </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Brighton</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BN3 3JQ</a:t>
            </a:r>
          </a:p>
          <a:p>
            <a:pPr marL="0" marR="0" lvl="0" indent="0" algn="l" defTabSz="1110854" rtl="0" eaLnBrk="1" fontAlgn="auto" latinLnBrk="0" hangingPunct="1">
              <a:lnSpc>
                <a:spcPct val="90000"/>
              </a:lnSpc>
              <a:spcBef>
                <a:spcPct val="10000"/>
              </a:spcBef>
              <a:spcAft>
                <a:spcPct val="100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T</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+44 1273 710 105</a:t>
            </a:r>
          </a:p>
          <a:p>
            <a:pPr marL="0" marR="0" lvl="0" indent="0" algn="l" defTabSz="1110854" rtl="0" eaLnBrk="1" fontAlgn="auto" latinLnBrk="0" hangingPunct="1">
              <a:lnSpc>
                <a:spcPct val="90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F</a:t>
            </a: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 +44 1273 710 104</a:t>
            </a:r>
          </a:p>
        </p:txBody>
      </p:sp>
      <p:sp>
        <p:nvSpPr>
          <p:cNvPr id="22" name="Rectangle 21">
            <a:extLst>
              <a:ext uri="{FF2B5EF4-FFF2-40B4-BE49-F238E27FC236}">
                <a16:creationId xmlns:a16="http://schemas.microsoft.com/office/drawing/2014/main" id="{45B4D5C7-6B1F-1F42-841C-335D3099B0CA}"/>
              </a:ext>
            </a:extLst>
          </p:cNvPr>
          <p:cNvSpPr/>
          <p:nvPr userDrawn="1"/>
        </p:nvSpPr>
        <p:spPr>
          <a:xfrm>
            <a:off x="11318015" y="529745"/>
            <a:ext cx="1579384" cy="1035220"/>
          </a:xfrm>
          <a:prstGeom prst="rect">
            <a:avLst/>
          </a:prstGeom>
        </p:spPr>
        <p:txBody>
          <a:bodyPr wrap="square" lIns="0" tIns="0" rIns="0" bIns="0">
            <a:spAutoFit/>
          </a:bodyPr>
          <a:lstStyle/>
          <a:p>
            <a:pPr marL="0" marR="0" lvl="0" indent="0" algn="l" defTabSz="1110854" rtl="0" eaLnBrk="1" fontAlgn="auto" latinLnBrk="0" hangingPunct="1">
              <a:lnSpc>
                <a:spcPct val="115000"/>
              </a:lnSpc>
              <a:spcBef>
                <a:spcPct val="10000"/>
              </a:spcBef>
              <a:spcAft>
                <a:spcPct val="10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Arial" charset="0"/>
              </a:rPr>
              <a:t>London Office</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The Ministry </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77-81 Borough Road London</a:t>
            </a:r>
          </a:p>
          <a:p>
            <a:pPr marL="0" marR="0" lvl="0" indent="0" algn="l" defTabSz="1110854" rtl="0" eaLnBrk="1" fontAlgn="auto" latinLnBrk="0" hangingPunct="1">
              <a:lnSpc>
                <a:spcPct val="100000"/>
              </a:lnSpc>
              <a:spcBef>
                <a:spcPct val="100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rPr>
              <a:t>SE1 1DN</a:t>
            </a:r>
          </a:p>
        </p:txBody>
      </p:sp>
      <p:sp>
        <p:nvSpPr>
          <p:cNvPr id="23" name="Rectangle 22">
            <a:extLst>
              <a:ext uri="{FF2B5EF4-FFF2-40B4-BE49-F238E27FC236}">
                <a16:creationId xmlns:a16="http://schemas.microsoft.com/office/drawing/2014/main" id="{2049A865-8FFE-1B41-908E-1762020AD329}"/>
              </a:ext>
            </a:extLst>
          </p:cNvPr>
          <p:cNvSpPr/>
          <p:nvPr userDrawn="1"/>
        </p:nvSpPr>
        <p:spPr>
          <a:xfrm>
            <a:off x="9165669" y="2595989"/>
            <a:ext cx="1579384" cy="1261884"/>
          </a:xfrm>
          <a:prstGeom prst="rect">
            <a:avLst/>
          </a:prstGeom>
        </p:spPr>
        <p:txBody>
          <a:bodyPr wrap="square" lIns="0" tIns="0" rIns="0" bIns="0">
            <a:spAutoFit/>
          </a:bodyPr>
          <a:lstStyle/>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mn-lt"/>
                <a:ea typeface="+mn-ea"/>
                <a:cs typeface="Arial" charset="0"/>
              </a:rPr>
              <a:t>Asia Office</a:t>
            </a:r>
            <a:br>
              <a:rPr kumimoji="0" lang="en-GB" sz="1200" b="1"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1 Sophia Road, </a:t>
            </a:r>
            <a:br>
              <a:rPr kumimoji="0" lang="en-GB" sz="1200" b="0" i="0" u="none" strike="noStrike" kern="1200" cap="none" spc="0" normalizeH="0" baseline="0" noProof="0" dirty="0">
                <a:ln>
                  <a:noFill/>
                </a:ln>
                <a:solidFill>
                  <a:srgbClr val="FFFFFF"/>
                </a:solidFill>
                <a:effectLst/>
                <a:uLnTx/>
                <a:uFillTx/>
                <a:latin typeface="+mn-lt"/>
                <a:ea typeface="+mn-ea"/>
                <a:cs typeface="Arial" charset="0"/>
              </a:rPr>
            </a:br>
            <a:r>
              <a:rPr kumimoji="0" lang="en-GB" sz="1200" b="0" i="0" u="none" strike="noStrike" kern="1200" cap="none" spc="0" normalizeH="0" baseline="0" noProof="0" dirty="0">
                <a:ln>
                  <a:noFill/>
                </a:ln>
                <a:solidFill>
                  <a:srgbClr val="FFFFFF"/>
                </a:solidFill>
                <a:effectLst/>
                <a:uLnTx/>
                <a:uFillTx/>
                <a:latin typeface="+mn-lt"/>
                <a:ea typeface="+mn-ea"/>
                <a:cs typeface="Arial" charset="0"/>
              </a:rPr>
              <a:t>5-23 Peace Centre, Singapore </a:t>
            </a:r>
          </a:p>
          <a:p>
            <a:pPr marL="0" marR="0" lvl="0" indent="0" algn="l" defTabSz="1110854"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mn-lt"/>
              <a:ea typeface="+mn-ea"/>
              <a:cs typeface="Arial" charset="0"/>
            </a:endParaRPr>
          </a:p>
          <a:p>
            <a:pPr marL="0" marR="0" lvl="0" indent="0" algn="l" defTabSz="111085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mn-lt"/>
                <a:ea typeface="+mn-ea"/>
                <a:cs typeface="Arial" charset="0"/>
              </a:rPr>
              <a:t>T +65 9386 6264</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25" name="Rectangle 24">
            <a:extLst>
              <a:ext uri="{FF2B5EF4-FFF2-40B4-BE49-F238E27FC236}">
                <a16:creationId xmlns:a16="http://schemas.microsoft.com/office/drawing/2014/main" id="{40725404-2EE7-9246-BE20-C1976092C78F}"/>
              </a:ext>
            </a:extLst>
          </p:cNvPr>
          <p:cNvSpPr/>
          <p:nvPr userDrawn="1"/>
        </p:nvSpPr>
        <p:spPr>
          <a:xfrm>
            <a:off x="5507541" y="4618846"/>
            <a:ext cx="3828963" cy="1795363"/>
          </a:xfrm>
          <a:prstGeom prst="rect">
            <a:avLst/>
          </a:prstGeom>
        </p:spPr>
        <p:txBody>
          <a:bodyPr wrap="square" lIns="0" tIns="0" rIns="0" bIns="0">
            <a:spAutoFit/>
          </a:bodyPr>
          <a:lstStyle/>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Fiona </a:t>
            </a:r>
            <a:r>
              <a:rPr kumimoji="0" lang="en-US" sz="1800" b="1" i="0" u="none" strike="noStrike" kern="1200" cap="none" spc="0" normalizeH="0" baseline="0" noProof="0" dirty="0" err="1">
                <a:ln>
                  <a:noFill/>
                </a:ln>
                <a:solidFill>
                  <a:schemeClr val="bg1"/>
                </a:solidFill>
                <a:effectLst/>
                <a:uLnTx/>
                <a:uFillTx/>
                <a:latin typeface="Arial" panose="020B0604020202020204"/>
                <a:ea typeface="+mn-ea"/>
                <a:cs typeface="+mn-cs"/>
              </a:rPr>
              <a:t>McNae</a:t>
            </a:r>
            <a:b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chemeClr val="bg1"/>
                </a:solidFill>
                <a:effectLst/>
                <a:uLnTx/>
                <a:uFillTx/>
                <a:latin typeface="Arial" panose="020B0604020202020204"/>
                <a:ea typeface="+mn-ea"/>
                <a:cs typeface="+mn-cs"/>
              </a:rPr>
              <a:t>f.mcnae@space-doctors.com</a:t>
            </a: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453485" rtl="0" eaLnBrk="1" fontAlgn="auto" latinLnBrk="0" hangingPunct="1">
              <a:lnSpc>
                <a:spcPct val="100000"/>
              </a:lnSpc>
              <a:spcBef>
                <a:spcPts val="0"/>
              </a:spcBef>
              <a:spcAft>
                <a:spcPts val="1587"/>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Cato Hunt</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c.hunt@space-doctors.com</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9397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57" name="Graphic 56">
            <a:extLst>
              <a:ext uri="{FF2B5EF4-FFF2-40B4-BE49-F238E27FC236}">
                <a16:creationId xmlns:a16="http://schemas.microsoft.com/office/drawing/2014/main" id="{BB9C1118-77FD-594C-BE5A-66DBDCACE3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0583" y="1135891"/>
            <a:ext cx="5294328" cy="5294328"/>
          </a:xfrm>
          <a:prstGeom prst="rect">
            <a:avLst/>
          </a:prstGeom>
        </p:spPr>
      </p:pic>
      <p:pic>
        <p:nvPicPr>
          <p:cNvPr id="9" name="Graphic 8">
            <a:extLst>
              <a:ext uri="{FF2B5EF4-FFF2-40B4-BE49-F238E27FC236}">
                <a16:creationId xmlns:a16="http://schemas.microsoft.com/office/drawing/2014/main" id="{EFDF7C9D-E11B-4644-86F7-39E37715FF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57F4647D-D204-47A3-A339-5FA88DE6E4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4262464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7" name="Picture Placeholder 16">
            <a:extLst>
              <a:ext uri="{FF2B5EF4-FFF2-40B4-BE49-F238E27FC236}">
                <a16:creationId xmlns:a16="http://schemas.microsoft.com/office/drawing/2014/main" id="{A9C6AA80-1D88-4B48-A2CE-E72C1139A461}"/>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FA22C66C-20E4-4077-A29F-2CAF4F3FE6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9B5D8A57-022C-4BDE-A3A0-3A75B49460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3568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Off-white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3534A6FA-C609-4C14-B665-D2D363D849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72FFE191-0679-45AC-A362-95D655C4A1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2436504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2B734C66-BF7A-4F7B-ABD8-ABCF27E8B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8219AACF-B145-4FD2-816B-1BB59B6F447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2711861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C0CB429C-C6DE-4828-97B7-ABCDA4E423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823580F4-B989-4518-A852-C374AABD83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365665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Off-white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4D702CB4-7849-4C3F-9E9F-248B6CB01A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80A7BA56-854D-4BDE-A501-AD72A66BE8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3503366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Off-white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E57358E6-606F-45D3-9960-48AF77D065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E0693C9E-4981-40D8-90BD-5C647E814AD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2735653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Whit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a:buNone/>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1984"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7" name="Picture Placeholder 16">
            <a:extLst>
              <a:ext uri="{FF2B5EF4-FFF2-40B4-BE49-F238E27FC236}">
                <a16:creationId xmlns:a16="http://schemas.microsoft.com/office/drawing/2014/main" id="{A9C6AA80-1D88-4B48-A2CE-E72C1139A461}"/>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B3DD60D8-1480-4BB7-A10F-6AE41B0EEC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95734C16-3B8A-4B81-B4A4-A21A46C171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13766469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White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ED887F86-FFF4-46B5-BFE9-F8370AA4DC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F8F239C2-A729-4928-AE24-941CF6F5C8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2859463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White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33676148-3546-487D-9B92-3B4F15ABCF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1" name="Graphic 10">
            <a:extLst>
              <a:ext uri="{FF2B5EF4-FFF2-40B4-BE49-F238E27FC236}">
                <a16:creationId xmlns:a16="http://schemas.microsoft.com/office/drawing/2014/main" id="{ADEB9FDE-754A-49EB-B6A8-0FB9050189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1035086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Black (1) No Im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pic>
        <p:nvPicPr>
          <p:cNvPr id="8" name="Graphic 7">
            <a:extLst>
              <a:ext uri="{FF2B5EF4-FFF2-40B4-BE49-F238E27FC236}">
                <a16:creationId xmlns:a16="http://schemas.microsoft.com/office/drawing/2014/main" id="{EF93FC8F-F16B-4EF5-A096-5A05759E38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297" y="1177325"/>
            <a:ext cx="2769519" cy="841373"/>
          </a:xfrm>
          <a:prstGeom prst="rect">
            <a:avLst/>
          </a:prstGeom>
        </p:spPr>
      </p:pic>
      <p:pic>
        <p:nvPicPr>
          <p:cNvPr id="9" name="Graphic 8">
            <a:extLst>
              <a:ext uri="{FF2B5EF4-FFF2-40B4-BE49-F238E27FC236}">
                <a16:creationId xmlns:a16="http://schemas.microsoft.com/office/drawing/2014/main" id="{40C48F57-BAEE-4C3D-9F9A-80A4BF764A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38593682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Black (1) Im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marL="11113" indent="-11113">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47" name="Picture Placeholder 16">
            <a:extLst>
              <a:ext uri="{FF2B5EF4-FFF2-40B4-BE49-F238E27FC236}">
                <a16:creationId xmlns:a16="http://schemas.microsoft.com/office/drawing/2014/main" id="{FB4A74B6-8FA4-5449-937D-48612C62E152}"/>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3FEA5F00-7DB2-42B0-9B31-AF9084E6E8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297" y="1177325"/>
            <a:ext cx="2769519" cy="841373"/>
          </a:xfrm>
          <a:prstGeom prst="rect">
            <a:avLst/>
          </a:prstGeom>
        </p:spPr>
      </p:pic>
      <p:pic>
        <p:nvPicPr>
          <p:cNvPr id="10" name="Graphic 9">
            <a:extLst>
              <a:ext uri="{FF2B5EF4-FFF2-40B4-BE49-F238E27FC236}">
                <a16:creationId xmlns:a16="http://schemas.microsoft.com/office/drawing/2014/main" id="{7ECAE4A4-0F54-4276-9F78-25A9E6D5DA7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104786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Black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bg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27571262-D7E0-4BFE-840F-7E9DE3DA2A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62633" y="1177325"/>
            <a:ext cx="2769519" cy="841373"/>
          </a:xfrm>
          <a:prstGeom prst="rect">
            <a:avLst/>
          </a:prstGeom>
        </p:spPr>
      </p:pic>
      <p:pic>
        <p:nvPicPr>
          <p:cNvPr id="11" name="Graphic 10">
            <a:extLst>
              <a:ext uri="{FF2B5EF4-FFF2-40B4-BE49-F238E27FC236}">
                <a16:creationId xmlns:a16="http://schemas.microsoft.com/office/drawing/2014/main" id="{0BCF3251-E809-4A72-A105-340BBA4173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1300" y="6007886"/>
            <a:ext cx="2000250" cy="1076325"/>
          </a:xfrm>
          <a:prstGeom prst="rect">
            <a:avLst/>
          </a:prstGeom>
        </p:spPr>
      </p:pic>
    </p:spTree>
    <p:extLst>
      <p:ext uri="{BB962C8B-B14F-4D97-AF65-F5344CB8AC3E}">
        <p14:creationId xmlns:p14="http://schemas.microsoft.com/office/powerpoint/2010/main" val="162156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Off-white (4)">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F6EDD21-3838-D94C-A69B-BB772CF71B31}"/>
              </a:ext>
            </a:extLst>
          </p:cNvPr>
          <p:cNvSpPr/>
          <p:nvPr userDrawn="1"/>
        </p:nvSpPr>
        <p:spPr>
          <a:xfrm>
            <a:off x="0" y="0"/>
            <a:ext cx="13438188"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8267595" y="2540788"/>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8267595" y="3922790"/>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8267595" y="4448873"/>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0"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11" name="Graphic 10">
            <a:extLst>
              <a:ext uri="{FF2B5EF4-FFF2-40B4-BE49-F238E27FC236}">
                <a16:creationId xmlns:a16="http://schemas.microsoft.com/office/drawing/2014/main" id="{D14E8F2C-CC88-4C13-A964-88BB10C993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1533" y="1175512"/>
            <a:ext cx="2760800" cy="838724"/>
          </a:xfrm>
          <a:prstGeom prst="rect">
            <a:avLst/>
          </a:prstGeom>
        </p:spPr>
      </p:pic>
      <p:pic>
        <p:nvPicPr>
          <p:cNvPr id="12" name="Graphic 11">
            <a:extLst>
              <a:ext uri="{FF2B5EF4-FFF2-40B4-BE49-F238E27FC236}">
                <a16:creationId xmlns:a16="http://schemas.microsoft.com/office/drawing/2014/main" id="{8EFB6714-0D49-4AF7-AD4C-FEA855AF4F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720878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Logo ">
    <p:spTree>
      <p:nvGrpSpPr>
        <p:cNvPr id="1" name=""/>
        <p:cNvGrpSpPr/>
        <p:nvPr/>
      </p:nvGrpSpPr>
      <p:grpSpPr>
        <a:xfrm>
          <a:off x="0" y="0"/>
          <a:ext cx="0" cy="0"/>
          <a:chOff x="0" y="0"/>
          <a:chExt cx="0" cy="0"/>
        </a:xfrm>
      </p:grpSpPr>
      <p:sp>
        <p:nvSpPr>
          <p:cNvPr id="34" name="Shape 44">
            <a:extLst>
              <a:ext uri="{FF2B5EF4-FFF2-40B4-BE49-F238E27FC236}">
                <a16:creationId xmlns:a16="http://schemas.microsoft.com/office/drawing/2014/main" id="{EECC0FD8-9CC3-A146-905D-18464888A0AD}"/>
              </a:ext>
            </a:extLst>
          </p:cNvPr>
          <p:cNvSpPr/>
          <p:nvPr userDrawn="1"/>
        </p:nvSpPr>
        <p:spPr>
          <a:xfrm>
            <a:off x="-2382" y="0"/>
            <a:ext cx="13440781"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a:extLst>
              <a:ext uri="{FF2B5EF4-FFF2-40B4-BE49-F238E27FC236}">
                <a16:creationId xmlns:a16="http://schemas.microsoft.com/office/drawing/2014/main" id="{73A1F2D7-0659-1743-BF33-3395D5A5033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3046" r="80574"/>
          <a:stretch/>
        </p:blipFill>
        <p:spPr>
          <a:xfrm rot="16200000">
            <a:off x="10184418" y="4310876"/>
            <a:ext cx="1473782" cy="5079467"/>
          </a:xfrm>
          <a:prstGeom prst="rect">
            <a:avLst/>
          </a:prstGeom>
        </p:spPr>
      </p:pic>
      <p:pic>
        <p:nvPicPr>
          <p:cNvPr id="27" name="Graphic 26">
            <a:extLst>
              <a:ext uri="{FF2B5EF4-FFF2-40B4-BE49-F238E27FC236}">
                <a16:creationId xmlns:a16="http://schemas.microsoft.com/office/drawing/2014/main" id="{BC5F22A6-59E6-D048-9054-C1CA0B8468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82" y="-10049"/>
            <a:ext cx="3160252" cy="3160252"/>
          </a:xfrm>
          <a:prstGeom prst="rect">
            <a:avLst/>
          </a:prstGeom>
        </p:spPr>
      </p:pic>
      <p:sp>
        <p:nvSpPr>
          <p:cNvPr id="30" name="Slide Number Placeholder 1">
            <a:extLst>
              <a:ext uri="{FF2B5EF4-FFF2-40B4-BE49-F238E27FC236}">
                <a16:creationId xmlns:a16="http://schemas.microsoft.com/office/drawing/2014/main" id="{A3AAFCBE-ED5D-6248-B9B9-2376C1DDE050}"/>
              </a:ext>
            </a:extLst>
          </p:cNvPr>
          <p:cNvSpPr txBox="1">
            <a:spLocks/>
          </p:cNvSpPr>
          <p:nvPr userDrawn="1"/>
        </p:nvSpPr>
        <p:spPr>
          <a:xfrm>
            <a:off x="1769083" y="7154285"/>
            <a:ext cx="2641167" cy="433216"/>
          </a:xfrm>
          <a:prstGeom prst="rect">
            <a:avLst/>
          </a:prstGeom>
        </p:spPr>
        <p:txBody>
          <a:bodyPr lIns="0" tIns="0" rIns="0" bIns="0" anchor="ctr" anchorCtr="0">
            <a:noAutofit/>
          </a:bodyPr>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650" b="0" i="0" u="none" strike="noStrike" kern="500" cap="none" spc="0" normalizeH="0" baseline="0" noProof="0" dirty="0">
                <a:ln>
                  <a:noFill/>
                </a:ln>
                <a:solidFill>
                  <a:srgbClr val="070914"/>
                </a:solidFill>
                <a:effectLst/>
                <a:uLnTx/>
                <a:uFillTx/>
                <a:latin typeface="Arial" panose="020B0604020202020204"/>
                <a:ea typeface="+mn-ea"/>
                <a:cs typeface="Arial"/>
              </a:rPr>
              <a:t>Confidential, for internal distribution only. All rights reserved </a:t>
            </a:r>
            <a:r>
              <a:rPr kumimoji="0" lang="en-US" sz="650" b="0" i="0" u="none" strike="noStrike" kern="500" cap="none" spc="0" normalizeH="0" baseline="0" noProof="0" dirty="0">
                <a:ln>
                  <a:noFill/>
                </a:ln>
                <a:solidFill>
                  <a:srgbClr val="070914"/>
                </a:solidFill>
                <a:effectLst/>
                <a:uLnTx/>
                <a:uFillTx/>
                <a:latin typeface="Arial" panose="020B0604020202020204"/>
                <a:ea typeface="+mn-ea"/>
                <a:cs typeface="Arial"/>
              </a:rPr>
              <a:t>© 2020</a:t>
            </a:r>
            <a:endParaRPr kumimoji="0" lang="en-GB" sz="650" b="0" i="0" u="none" strike="noStrike" kern="500" cap="none" spc="0" normalizeH="0" baseline="0" noProof="0" dirty="0">
              <a:ln>
                <a:noFill/>
              </a:ln>
              <a:solidFill>
                <a:srgbClr val="070914"/>
              </a:solidFill>
              <a:effectLst/>
              <a:uLnTx/>
              <a:uFillTx/>
              <a:latin typeface="Arial" panose="020B0604020202020204"/>
              <a:ea typeface="+mn-ea"/>
              <a:cs typeface="Arial"/>
            </a:endParaRPr>
          </a:p>
        </p:txBody>
      </p:sp>
      <p:grpSp>
        <p:nvGrpSpPr>
          <p:cNvPr id="31" name="Group 30">
            <a:extLst>
              <a:ext uri="{FF2B5EF4-FFF2-40B4-BE49-F238E27FC236}">
                <a16:creationId xmlns:a16="http://schemas.microsoft.com/office/drawing/2014/main" id="{ABEE8061-DAEB-F64E-840C-8CFF17706252}"/>
              </a:ext>
            </a:extLst>
          </p:cNvPr>
          <p:cNvGrpSpPr/>
          <p:nvPr userDrawn="1"/>
        </p:nvGrpSpPr>
        <p:grpSpPr>
          <a:xfrm>
            <a:off x="10921309" y="6628551"/>
            <a:ext cx="2213238" cy="525734"/>
            <a:chOff x="6237070" y="571328"/>
            <a:chExt cx="3252195" cy="772529"/>
          </a:xfrm>
        </p:grpSpPr>
        <p:pic>
          <p:nvPicPr>
            <p:cNvPr id="32" name="Graphic 31">
              <a:extLst>
                <a:ext uri="{FF2B5EF4-FFF2-40B4-BE49-F238E27FC236}">
                  <a16:creationId xmlns:a16="http://schemas.microsoft.com/office/drawing/2014/main" id="{167D24AE-723F-034A-870C-2AB02203FC3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37070" y="571328"/>
              <a:ext cx="755786" cy="755786"/>
            </a:xfrm>
            <a:prstGeom prst="rect">
              <a:avLst/>
            </a:prstGeom>
          </p:spPr>
        </p:pic>
        <p:pic>
          <p:nvPicPr>
            <p:cNvPr id="33" name="Graphic 32">
              <a:extLst>
                <a:ext uri="{FF2B5EF4-FFF2-40B4-BE49-F238E27FC236}">
                  <a16:creationId xmlns:a16="http://schemas.microsoft.com/office/drawing/2014/main" id="{D9D6410D-5834-C54F-BCE8-9424C0A5B1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9927" y="588071"/>
              <a:ext cx="2339338" cy="755786"/>
            </a:xfrm>
            <a:prstGeom prst="rect">
              <a:avLst/>
            </a:prstGeom>
          </p:spPr>
        </p:pic>
      </p:grpSp>
      <p:sp>
        <p:nvSpPr>
          <p:cNvPr id="11" name="Text Placeholder 3">
            <a:extLst>
              <a:ext uri="{FF2B5EF4-FFF2-40B4-BE49-F238E27FC236}">
                <a16:creationId xmlns:a16="http://schemas.microsoft.com/office/drawing/2014/main" id="{4F753646-7448-CD4E-91C8-0FA427D3D143}"/>
              </a:ext>
            </a:extLst>
          </p:cNvPr>
          <p:cNvSpPr>
            <a:spLocks noGrp="1"/>
          </p:cNvSpPr>
          <p:nvPr>
            <p:ph type="body" sz="quarter" idx="12" hasCustomPrompt="1"/>
          </p:nvPr>
        </p:nvSpPr>
        <p:spPr>
          <a:xfrm>
            <a:off x="2829719" y="2126687"/>
            <a:ext cx="7467840" cy="2688173"/>
          </a:xfrm>
          <a:prstGeom prst="rect">
            <a:avLst/>
          </a:prstGeom>
        </p:spPr>
        <p:txBody>
          <a:bodyPr lIns="0"/>
          <a:lstStyle>
            <a:lvl1pPr marL="13998" indent="-13998">
              <a:buNone/>
              <a:tabLst/>
              <a:defRPr sz="4000" b="1" i="0">
                <a:solidFill>
                  <a:schemeClr val="bg1"/>
                </a:solidFill>
                <a:latin typeface="Arial Nova" panose="020B0504020202020204" pitchFamily="34" charset="0"/>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405D4356-823A-3943-91D4-275555516FB3}"/>
              </a:ext>
            </a:extLst>
          </p:cNvPr>
          <p:cNvSpPr>
            <a:spLocks noGrp="1"/>
          </p:cNvSpPr>
          <p:nvPr>
            <p:ph type="body" sz="quarter" idx="13" hasCustomPrompt="1"/>
          </p:nvPr>
        </p:nvSpPr>
        <p:spPr>
          <a:xfrm>
            <a:off x="2829719" y="5128357"/>
            <a:ext cx="3277991" cy="361270"/>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pic>
        <p:nvPicPr>
          <p:cNvPr id="15" name="Graphic 14">
            <a:extLst>
              <a:ext uri="{FF2B5EF4-FFF2-40B4-BE49-F238E27FC236}">
                <a16:creationId xmlns:a16="http://schemas.microsoft.com/office/drawing/2014/main" id="{EF175F48-D774-44A0-A900-C5D9E2FF703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178479" y="4625342"/>
            <a:ext cx="2000250" cy="1076325"/>
          </a:xfrm>
          <a:prstGeom prst="rect">
            <a:avLst/>
          </a:prstGeom>
        </p:spPr>
      </p:pic>
    </p:spTree>
    <p:extLst>
      <p:ext uri="{BB962C8B-B14F-4D97-AF65-F5344CB8AC3E}">
        <p14:creationId xmlns:p14="http://schemas.microsoft.com/office/powerpoint/2010/main" val="30910404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accent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683CB0D-789F-BE46-A405-F9246DAD2D5B}"/>
              </a:ext>
            </a:extLst>
          </p:cNvPr>
          <p:cNvSpPr/>
          <p:nvPr userDrawn="1"/>
        </p:nvSpPr>
        <p:spPr>
          <a:xfrm>
            <a:off x="328874" y="3753637"/>
            <a:ext cx="626974" cy="203582"/>
          </a:xfrm>
          <a:prstGeom prst="rect">
            <a:avLst/>
          </a:prstGeom>
          <a:solidFill>
            <a:schemeClr val="bg1"/>
          </a:solidFill>
          <a:ln w="12700">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4" name="Rectangle 13">
            <a:extLst>
              <a:ext uri="{FF2B5EF4-FFF2-40B4-BE49-F238E27FC236}">
                <a16:creationId xmlns:a16="http://schemas.microsoft.com/office/drawing/2014/main" id="{1C03CB8D-6655-944F-BD30-4A51F3284768}"/>
              </a:ext>
            </a:extLst>
          </p:cNvPr>
          <p:cNvSpPr/>
          <p:nvPr userDrawn="1"/>
        </p:nvSpPr>
        <p:spPr>
          <a:xfrm>
            <a:off x="1547514" y="233847"/>
            <a:ext cx="23011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8" name="Rectangle 17">
            <a:extLst>
              <a:ext uri="{FF2B5EF4-FFF2-40B4-BE49-F238E27FC236}">
                <a16:creationId xmlns:a16="http://schemas.microsoft.com/office/drawing/2014/main" id="{75EF5871-44E2-5344-8E3A-3942D29D8210}"/>
              </a:ext>
            </a:extLst>
          </p:cNvPr>
          <p:cNvSpPr/>
          <p:nvPr userDrawn="1"/>
        </p:nvSpPr>
        <p:spPr>
          <a:xfrm>
            <a:off x="-1" y="1"/>
            <a:ext cx="1060101" cy="755967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1" name="Rectangle 20">
            <a:extLst>
              <a:ext uri="{FF2B5EF4-FFF2-40B4-BE49-F238E27FC236}">
                <a16:creationId xmlns:a16="http://schemas.microsoft.com/office/drawing/2014/main" id="{B82D44F9-3B80-4148-8691-2B53AB24FDBC}"/>
              </a:ext>
            </a:extLst>
          </p:cNvPr>
          <p:cNvSpPr/>
          <p:nvPr userDrawn="1"/>
        </p:nvSpPr>
        <p:spPr>
          <a:xfrm>
            <a:off x="1647257" y="676566"/>
            <a:ext cx="626947" cy="560563"/>
          </a:xfrm>
          <a:prstGeom prst="rect">
            <a:avLst/>
          </a:prstGeom>
          <a:solidFill>
            <a:schemeClr val="bg1"/>
          </a:solidFill>
          <a:ln w="12700">
            <a:noFill/>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0" name="Graphic 19">
            <a:extLst>
              <a:ext uri="{FF2B5EF4-FFF2-40B4-BE49-F238E27FC236}">
                <a16:creationId xmlns:a16="http://schemas.microsoft.com/office/drawing/2014/main" id="{8814DAFB-AED4-614E-B08F-8DDA67673B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23169328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3" name="Rectangle 22">
            <a:extLst>
              <a:ext uri="{FF2B5EF4-FFF2-40B4-BE49-F238E27FC236}">
                <a16:creationId xmlns:a16="http://schemas.microsoft.com/office/drawing/2014/main" id="{C3A46A7E-5A6C-3E4A-922E-BF15B1F0E7B8}"/>
              </a:ext>
            </a:extLst>
          </p:cNvPr>
          <p:cNvSpPr/>
          <p:nvPr userDrawn="1"/>
        </p:nvSpPr>
        <p:spPr>
          <a:xfrm>
            <a:off x="-1" y="1"/>
            <a:ext cx="1060101" cy="755967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5" name="Rectangle 24">
            <a:extLst>
              <a:ext uri="{FF2B5EF4-FFF2-40B4-BE49-F238E27FC236}">
                <a16:creationId xmlns:a16="http://schemas.microsoft.com/office/drawing/2014/main" id="{AEE10833-D020-CB48-9417-0BADDABF5586}"/>
              </a:ext>
            </a:extLst>
          </p:cNvPr>
          <p:cNvSpPr/>
          <p:nvPr userDrawn="1"/>
        </p:nvSpPr>
        <p:spPr>
          <a:xfrm>
            <a:off x="-1" y="1"/>
            <a:ext cx="1060101" cy="7559672"/>
          </a:xfrm>
          <a:prstGeom prst="rect">
            <a:avLst/>
          </a:prstGeom>
          <a:solidFill>
            <a:schemeClr val="tx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A71AF008-D3D8-1647-98E2-EA7D2320E6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32805344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 Off-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636EDB-1383-4046-9304-828CBDD42792}"/>
              </a:ext>
            </a:extLst>
          </p:cNvPr>
          <p:cNvSpPr/>
          <p:nvPr userDrawn="1"/>
        </p:nvSpPr>
        <p:spPr>
          <a:xfrm>
            <a:off x="0" y="0"/>
            <a:ext cx="13453082"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dirty="0"/>
          </a:p>
        </p:txBody>
      </p:sp>
      <p:sp>
        <p:nvSpPr>
          <p:cNvPr id="8" name="Shape 44">
            <a:extLst>
              <a:ext uri="{FF2B5EF4-FFF2-40B4-BE49-F238E27FC236}">
                <a16:creationId xmlns:a16="http://schemas.microsoft.com/office/drawing/2014/main" id="{D823BDFC-40C5-724E-9CBC-009A3F358FDC}"/>
              </a:ext>
            </a:extLst>
          </p:cNvPr>
          <p:cNvSpPr/>
          <p:nvPr userDrawn="1"/>
        </p:nvSpPr>
        <p:spPr>
          <a:xfrm>
            <a:off x="1768366" y="682357"/>
            <a:ext cx="11027461" cy="6220004"/>
          </a:xfrm>
          <a:prstGeom prst="rect">
            <a:avLst/>
          </a:prstGeom>
          <a:solidFill>
            <a:schemeClr val="bg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1C03CB8D-6655-944F-BD30-4A51F3284768}"/>
              </a:ext>
            </a:extLst>
          </p:cNvPr>
          <p:cNvSpPr/>
          <p:nvPr userDrawn="1"/>
        </p:nvSpPr>
        <p:spPr>
          <a:xfrm>
            <a:off x="1547514" y="233847"/>
            <a:ext cx="23011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003A9C8F-8FC1-7A48-A37B-9949A54992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795827" y="6902360"/>
            <a:ext cx="657254" cy="657315"/>
          </a:xfrm>
          <a:prstGeom prst="rect">
            <a:avLst/>
          </a:prstGeom>
        </p:spPr>
      </p:pic>
      <p:pic>
        <p:nvPicPr>
          <p:cNvPr id="16" name="Graphic 15">
            <a:extLst>
              <a:ext uri="{FF2B5EF4-FFF2-40B4-BE49-F238E27FC236}">
                <a16:creationId xmlns:a16="http://schemas.microsoft.com/office/drawing/2014/main" id="{765782AC-6D54-2A4D-9AA1-8E94930C769B}"/>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61090" y="831940"/>
            <a:ext cx="411137" cy="397523"/>
          </a:xfrm>
          <a:prstGeom prst="rect">
            <a:avLst/>
          </a:prstGeom>
        </p:spPr>
      </p:pic>
      <p:pic>
        <p:nvPicPr>
          <p:cNvPr id="17" name="Graphic 16">
            <a:extLst>
              <a:ext uri="{FF2B5EF4-FFF2-40B4-BE49-F238E27FC236}">
                <a16:creationId xmlns:a16="http://schemas.microsoft.com/office/drawing/2014/main" id="{6C96991B-5FA3-AF41-A0A3-9E679795BBB8}"/>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1954008" y="6348476"/>
            <a:ext cx="411137" cy="397523"/>
          </a:xfrm>
          <a:prstGeom prst="rect">
            <a:avLst/>
          </a:prstGeom>
        </p:spPr>
      </p:pic>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3517348" y="2049117"/>
            <a:ext cx="7821135" cy="4292552"/>
          </a:xfrm>
          <a:prstGeom prst="rect">
            <a:avLst/>
          </a:prstGeom>
        </p:spPr>
        <p:txBody>
          <a:bodyPr lIns="0"/>
          <a:lstStyle>
            <a:lvl1pPr marL="13998" indent="-13998">
              <a:lnSpc>
                <a:spcPct val="100000"/>
              </a:lnSpc>
              <a:buNone/>
              <a:tabLst/>
              <a:defRPr sz="4400" b="0"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8" name="Rectangle 17">
            <a:extLst>
              <a:ext uri="{FF2B5EF4-FFF2-40B4-BE49-F238E27FC236}">
                <a16:creationId xmlns:a16="http://schemas.microsoft.com/office/drawing/2014/main" id="{1F4C9F6F-74B9-9D41-BDAF-2AAFAAF9B8D5}"/>
              </a:ext>
            </a:extLst>
          </p:cNvPr>
          <p:cNvSpPr/>
          <p:nvPr userDrawn="1"/>
        </p:nvSpPr>
        <p:spPr>
          <a:xfrm>
            <a:off x="1647257" y="676566"/>
            <a:ext cx="626947" cy="560563"/>
          </a:xfrm>
          <a:prstGeom prst="rect">
            <a:avLst/>
          </a:prstGeom>
          <a:solidFill>
            <a:srgbClr val="F0EDEB"/>
          </a:solidFill>
          <a:ln w="12700">
            <a:noFill/>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D99BFEFC-4ADE-6D49-9C27-49DF07DF34D3}"/>
              </a:ext>
            </a:extLst>
          </p:cNvPr>
          <p:cNvSpPr/>
          <p:nvPr userDrawn="1"/>
        </p:nvSpPr>
        <p:spPr>
          <a:xfrm>
            <a:off x="-1" y="1"/>
            <a:ext cx="1060101" cy="755967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1" name="Graphic 20">
            <a:extLst>
              <a:ext uri="{FF2B5EF4-FFF2-40B4-BE49-F238E27FC236}">
                <a16:creationId xmlns:a16="http://schemas.microsoft.com/office/drawing/2014/main" id="{57EA4084-B5FC-0442-8AED-BDC133B0AC22}"/>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0" y="-10049"/>
            <a:ext cx="2059913" cy="2059913"/>
          </a:xfrm>
          <a:prstGeom prst="rect">
            <a:avLst/>
          </a:prstGeom>
        </p:spPr>
      </p:pic>
    </p:spTree>
    <p:extLst>
      <p:ext uri="{BB962C8B-B14F-4D97-AF65-F5344CB8AC3E}">
        <p14:creationId xmlns:p14="http://schemas.microsoft.com/office/powerpoint/2010/main" val="15319948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Text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1243584" y="2361248"/>
            <a:ext cx="10515600" cy="3496831"/>
          </a:xfrm>
          <a:prstGeom prst="rect">
            <a:avLst/>
          </a:prstGeom>
        </p:spPr>
        <p:txBody>
          <a:bodyPr lIns="0" anchor="b"/>
          <a:lstStyle>
            <a:lvl1pPr marL="0" indent="0">
              <a:lnSpc>
                <a:spcPct val="90000"/>
              </a:lnSpc>
              <a:spcBef>
                <a:spcPts val="600"/>
              </a:spcBef>
              <a:buNone/>
              <a:tabLst/>
              <a:defRPr sz="60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Rectangle 28">
            <a:extLst>
              <a:ext uri="{FF2B5EF4-FFF2-40B4-BE49-F238E27FC236}">
                <a16:creationId xmlns:a16="http://schemas.microsoft.com/office/drawing/2014/main" id="{564B6E59-1AF8-9F46-8662-7113BD61674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1243584" y="6070753"/>
            <a:ext cx="8163887" cy="1315654"/>
          </a:xfrm>
          <a:prstGeom prst="rect">
            <a:avLst/>
          </a:prstGeom>
        </p:spPr>
        <p:txBody>
          <a:bodyPr lIns="0" anchor="t"/>
          <a:lstStyle>
            <a:lvl1pPr marL="0" indent="0" algn="l">
              <a:lnSpc>
                <a:spcPct val="100000"/>
              </a:lnSpc>
              <a:spcBef>
                <a:spcPts val="400"/>
              </a:spcBef>
              <a:buNone/>
              <a:tabLst/>
              <a:defRPr lang="en-GB" sz="18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pic>
        <p:nvPicPr>
          <p:cNvPr id="10" name="Graphic 9">
            <a:extLst>
              <a:ext uri="{FF2B5EF4-FFF2-40B4-BE49-F238E27FC236}">
                <a16:creationId xmlns:a16="http://schemas.microsoft.com/office/drawing/2014/main" id="{C4F0FD30-D4A2-8242-ADAE-9AB3F9CDA62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2718810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Image /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4227811" y="356463"/>
            <a:ext cx="8303373" cy="3093875"/>
          </a:xfrm>
          <a:prstGeom prst="rect">
            <a:avLst/>
          </a:prstGeom>
        </p:spPr>
        <p:txBody>
          <a:bodyPr lIns="0" anchor="b"/>
          <a:lstStyle>
            <a:lvl1pPr marL="0" indent="0">
              <a:lnSpc>
                <a:spcPct val="90000"/>
              </a:lnSpc>
              <a:spcBef>
                <a:spcPts val="600"/>
              </a:spcBef>
              <a:buNone/>
              <a:tabLst/>
              <a:defRPr sz="60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Rectangle 28">
            <a:extLst>
              <a:ext uri="{FF2B5EF4-FFF2-40B4-BE49-F238E27FC236}">
                <a16:creationId xmlns:a16="http://schemas.microsoft.com/office/drawing/2014/main" id="{564B6E59-1AF8-9F46-8662-7113BD61674D}"/>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4224528" y="3623105"/>
            <a:ext cx="7802157" cy="1723807"/>
          </a:xfrm>
          <a:prstGeom prst="rect">
            <a:avLst/>
          </a:prstGeom>
        </p:spPr>
        <p:txBody>
          <a:bodyPr lIns="0" anchor="t"/>
          <a:lstStyle>
            <a:lvl1pPr marL="0" indent="0" algn="l">
              <a:lnSpc>
                <a:spcPct val="100000"/>
              </a:lnSpc>
              <a:spcBef>
                <a:spcPts val="400"/>
              </a:spcBef>
              <a:buNone/>
              <a:tabLst/>
              <a:defRPr lang="en-GB" sz="18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Picture Placeholder 2">
            <a:extLst>
              <a:ext uri="{FF2B5EF4-FFF2-40B4-BE49-F238E27FC236}">
                <a16:creationId xmlns:a16="http://schemas.microsoft.com/office/drawing/2014/main" id="{2EF8DD08-4422-D54F-894C-55968DA14BB4}"/>
              </a:ext>
            </a:extLst>
          </p:cNvPr>
          <p:cNvSpPr>
            <a:spLocks noGrp="1"/>
          </p:cNvSpPr>
          <p:nvPr>
            <p:ph type="pic" sz="quarter" idx="12" hasCustomPrompt="1"/>
          </p:nvPr>
        </p:nvSpPr>
        <p:spPr>
          <a:xfrm>
            <a:off x="175624" y="0"/>
            <a:ext cx="3646752" cy="3496831"/>
          </a:xfrm>
          <a:prstGeom prst="rect">
            <a:avLst/>
          </a:prstGeom>
        </p:spPr>
        <p:txBody>
          <a:bodyPr anchor="ctr"/>
          <a:lstStyle>
            <a:lvl1pPr marL="0" indent="0" algn="ctr">
              <a:buNone/>
              <a:defRPr sz="2000"/>
            </a:lvl1pPr>
          </a:lstStyle>
          <a:p>
            <a:r>
              <a:rPr lang="en-US" dirty="0"/>
              <a:t>Insert IMG</a:t>
            </a:r>
          </a:p>
        </p:txBody>
      </p:sp>
      <p:cxnSp>
        <p:nvCxnSpPr>
          <p:cNvPr id="11" name="Straight Connector 10">
            <a:extLst>
              <a:ext uri="{FF2B5EF4-FFF2-40B4-BE49-F238E27FC236}">
                <a16:creationId xmlns:a16="http://schemas.microsoft.com/office/drawing/2014/main" id="{41070DAA-7015-A046-9A32-A4E387DB9B38}"/>
              </a:ext>
            </a:extLst>
          </p:cNvPr>
          <p:cNvCxnSpPr/>
          <p:nvPr userDrawn="1"/>
        </p:nvCxnSpPr>
        <p:spPr>
          <a:xfrm>
            <a:off x="4234756" y="3496831"/>
            <a:ext cx="83033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2080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Image Big / Text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4692" cy="7563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3" name="Picture Placeholder 2">
            <a:extLst>
              <a:ext uri="{FF2B5EF4-FFF2-40B4-BE49-F238E27FC236}">
                <a16:creationId xmlns:a16="http://schemas.microsoft.com/office/drawing/2014/main" id="{80C179E1-E15C-B14B-9117-F00DEDAD2D89}"/>
              </a:ext>
            </a:extLst>
          </p:cNvPr>
          <p:cNvSpPr>
            <a:spLocks noGrp="1"/>
          </p:cNvSpPr>
          <p:nvPr>
            <p:ph type="pic" sz="quarter" idx="12" hasCustomPrompt="1"/>
          </p:nvPr>
        </p:nvSpPr>
        <p:spPr>
          <a:xfrm>
            <a:off x="4706" y="0"/>
            <a:ext cx="5642541" cy="7559675"/>
          </a:xfrm>
          <a:prstGeom prst="rect">
            <a:avLst/>
          </a:prstGeom>
        </p:spPr>
        <p:txBody>
          <a:bodyPr anchor="ctr"/>
          <a:lstStyle>
            <a:lvl1pPr marL="0" indent="0" algn="ctr">
              <a:buNone/>
              <a:defRPr sz="2000"/>
            </a:lvl1pPr>
          </a:lstStyle>
          <a:p>
            <a:r>
              <a:rPr lang="en-US" dirty="0"/>
              <a:t>Insert IMG</a:t>
            </a: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6223148" y="2301980"/>
            <a:ext cx="6198458" cy="3496831"/>
          </a:xfrm>
          <a:prstGeom prst="rect">
            <a:avLst/>
          </a:prstGeom>
        </p:spPr>
        <p:txBody>
          <a:bodyPr lIns="0" anchor="b"/>
          <a:lstStyle>
            <a:lvl1pPr marL="0" indent="0">
              <a:lnSpc>
                <a:spcPct val="90000"/>
              </a:lnSpc>
              <a:spcBef>
                <a:spcPts val="400"/>
              </a:spcBef>
              <a:buNone/>
              <a:tabLst/>
              <a:defRPr sz="4800" b="1" i="0">
                <a:solidFill>
                  <a:sysClr val="windowText" lastClr="000000"/>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6223148" y="6000286"/>
            <a:ext cx="5493717" cy="1469896"/>
          </a:xfrm>
          <a:prstGeom prst="rect">
            <a:avLst/>
          </a:prstGeom>
        </p:spPr>
        <p:txBody>
          <a:bodyPr lIns="0" anchor="t"/>
          <a:lstStyle>
            <a:lvl1pPr marL="0" indent="0">
              <a:lnSpc>
                <a:spcPct val="100000"/>
              </a:lnSpc>
              <a:spcBef>
                <a:spcPts val="400"/>
              </a:spcBef>
              <a:buNone/>
              <a:tabLst/>
              <a:defRPr lang="en-GB" sz="1600" b="1" i="0" smtClean="0">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cxnSp>
        <p:nvCxnSpPr>
          <p:cNvPr id="9" name="Straight Connector 8">
            <a:extLst>
              <a:ext uri="{FF2B5EF4-FFF2-40B4-BE49-F238E27FC236}">
                <a16:creationId xmlns:a16="http://schemas.microsoft.com/office/drawing/2014/main" id="{22BA6D9E-4A35-E747-A936-AF9CE1B553CB}"/>
              </a:ext>
            </a:extLst>
          </p:cNvPr>
          <p:cNvCxnSpPr>
            <a:cxnSpLocks/>
          </p:cNvCxnSpPr>
          <p:nvPr userDrawn="1"/>
        </p:nvCxnSpPr>
        <p:spPr>
          <a:xfrm>
            <a:off x="6223148" y="5855017"/>
            <a:ext cx="66094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5875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1243584" y="2361248"/>
            <a:ext cx="10515600" cy="3496831"/>
          </a:xfrm>
          <a:prstGeom prst="rect">
            <a:avLst/>
          </a:prstGeom>
        </p:spPr>
        <p:txBody>
          <a:bodyPr lIns="0" anchor="b"/>
          <a:lstStyle>
            <a:lvl1pPr marL="0" indent="0">
              <a:lnSpc>
                <a:spcPct val="90000"/>
              </a:lnSpc>
              <a:spcBef>
                <a:spcPts val="600"/>
              </a:spcBef>
              <a:buNone/>
              <a:tabLst/>
              <a:defRPr sz="60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1243584" y="6070753"/>
            <a:ext cx="8163887" cy="1315654"/>
          </a:xfrm>
          <a:prstGeom prst="rect">
            <a:avLst/>
          </a:prstGeom>
        </p:spPr>
        <p:txBody>
          <a:bodyPr lIns="0" anchor="t"/>
          <a:lstStyle>
            <a:lvl1pPr marL="0" indent="0" algn="l">
              <a:lnSpc>
                <a:spcPct val="100000"/>
              </a:lnSpc>
              <a:spcBef>
                <a:spcPts val="400"/>
              </a:spcBef>
              <a:buNone/>
              <a:tabLst/>
              <a:defRPr lang="en-GB" sz="18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Rectangle 8">
            <a:extLst>
              <a:ext uri="{FF2B5EF4-FFF2-40B4-BE49-F238E27FC236}">
                <a16:creationId xmlns:a16="http://schemas.microsoft.com/office/drawing/2014/main" id="{B9B2C66D-184E-AE45-B0FB-7EC727386487}"/>
              </a:ext>
            </a:extLst>
          </p:cNvPr>
          <p:cNvSpPr/>
          <p:nvPr userDrawn="1"/>
        </p:nvSpPr>
        <p:spPr>
          <a:xfrm>
            <a:off x="-4361" y="0"/>
            <a:ext cx="185335" cy="1397482"/>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C5A4DFBC-B097-E14A-9087-815AA9109D7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7904312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Image /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4227811" y="356463"/>
            <a:ext cx="8303373" cy="3093875"/>
          </a:xfrm>
          <a:prstGeom prst="rect">
            <a:avLst/>
          </a:prstGeom>
        </p:spPr>
        <p:txBody>
          <a:bodyPr lIns="0" anchor="b"/>
          <a:lstStyle>
            <a:lvl1pPr marL="0" indent="0">
              <a:lnSpc>
                <a:spcPct val="90000"/>
              </a:lnSpc>
              <a:spcBef>
                <a:spcPts val="600"/>
              </a:spcBef>
              <a:buNone/>
              <a:tabLst/>
              <a:defRPr sz="60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4224528" y="3623105"/>
            <a:ext cx="7802157" cy="1723807"/>
          </a:xfrm>
          <a:prstGeom prst="rect">
            <a:avLst/>
          </a:prstGeom>
        </p:spPr>
        <p:txBody>
          <a:bodyPr lIns="0" anchor="t"/>
          <a:lstStyle>
            <a:lvl1pPr marL="0" indent="0" algn="l">
              <a:lnSpc>
                <a:spcPct val="100000"/>
              </a:lnSpc>
              <a:spcBef>
                <a:spcPts val="400"/>
              </a:spcBef>
              <a:buNone/>
              <a:tabLst/>
              <a:defRPr lang="en-GB" sz="18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pic>
        <p:nvPicPr>
          <p:cNvPr id="8" name="Graphic 7">
            <a:extLst>
              <a:ext uri="{FF2B5EF4-FFF2-40B4-BE49-F238E27FC236}">
                <a16:creationId xmlns:a16="http://schemas.microsoft.com/office/drawing/2014/main" id="{E9A4F452-3100-2C45-B14C-BFEBEB4B62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75517" y="7200500"/>
            <a:ext cx="359175" cy="359175"/>
          </a:xfrm>
          <a:prstGeom prst="rect">
            <a:avLst/>
          </a:prstGeom>
        </p:spPr>
      </p:pic>
      <p:sp>
        <p:nvSpPr>
          <p:cNvPr id="9" name="Picture Placeholder 2">
            <a:extLst>
              <a:ext uri="{FF2B5EF4-FFF2-40B4-BE49-F238E27FC236}">
                <a16:creationId xmlns:a16="http://schemas.microsoft.com/office/drawing/2014/main" id="{2EF8DD08-4422-D54F-894C-55968DA14BB4}"/>
              </a:ext>
            </a:extLst>
          </p:cNvPr>
          <p:cNvSpPr>
            <a:spLocks noGrp="1"/>
          </p:cNvSpPr>
          <p:nvPr>
            <p:ph type="pic" sz="quarter" idx="12" hasCustomPrompt="1"/>
          </p:nvPr>
        </p:nvSpPr>
        <p:spPr>
          <a:xfrm>
            <a:off x="175624" y="0"/>
            <a:ext cx="3646752" cy="3496831"/>
          </a:xfrm>
          <a:prstGeom prst="rect">
            <a:avLst/>
          </a:prstGeom>
        </p:spPr>
        <p:txBody>
          <a:bodyPr anchor="ctr"/>
          <a:lstStyle>
            <a:lvl1pPr marL="0" indent="0" algn="ctr">
              <a:buNone/>
              <a:defRPr sz="2000"/>
            </a:lvl1pPr>
          </a:lstStyle>
          <a:p>
            <a:r>
              <a:rPr lang="en-US" dirty="0"/>
              <a:t>Insert IMG</a:t>
            </a:r>
          </a:p>
        </p:txBody>
      </p:sp>
      <p:cxnSp>
        <p:nvCxnSpPr>
          <p:cNvPr id="11" name="Straight Connector 10">
            <a:extLst>
              <a:ext uri="{FF2B5EF4-FFF2-40B4-BE49-F238E27FC236}">
                <a16:creationId xmlns:a16="http://schemas.microsoft.com/office/drawing/2014/main" id="{41070DAA-7015-A046-9A32-A4E387DB9B38}"/>
              </a:ext>
            </a:extLst>
          </p:cNvPr>
          <p:cNvCxnSpPr/>
          <p:nvPr userDrawn="1"/>
        </p:nvCxnSpPr>
        <p:spPr>
          <a:xfrm>
            <a:off x="4234756" y="3496831"/>
            <a:ext cx="83033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0CC9A0B-9EA4-B346-85F7-7A8AC5472A44}"/>
              </a:ext>
            </a:extLst>
          </p:cNvPr>
          <p:cNvSpPr/>
          <p:nvPr userDrawn="1"/>
        </p:nvSpPr>
        <p:spPr>
          <a:xfrm>
            <a:off x="-4361" y="0"/>
            <a:ext cx="185335" cy="1397482"/>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Tree>
    <p:extLst>
      <p:ext uri="{BB962C8B-B14F-4D97-AF65-F5344CB8AC3E}">
        <p14:creationId xmlns:p14="http://schemas.microsoft.com/office/powerpoint/2010/main" val="4401359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Image Big / Text : 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4B873D-3BE9-A24A-B586-21F85A32BF97}"/>
              </a:ext>
            </a:extLst>
          </p:cNvPr>
          <p:cNvSpPr/>
          <p:nvPr userDrawn="1"/>
        </p:nvSpPr>
        <p:spPr>
          <a:xfrm>
            <a:off x="0" y="-150"/>
            <a:ext cx="13438188" cy="7563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3" name="Picture Placeholder 2">
            <a:extLst>
              <a:ext uri="{FF2B5EF4-FFF2-40B4-BE49-F238E27FC236}">
                <a16:creationId xmlns:a16="http://schemas.microsoft.com/office/drawing/2014/main" id="{80C179E1-E15C-B14B-9117-F00DEDAD2D89}"/>
              </a:ext>
            </a:extLst>
          </p:cNvPr>
          <p:cNvSpPr>
            <a:spLocks noGrp="1"/>
          </p:cNvSpPr>
          <p:nvPr>
            <p:ph type="pic" sz="quarter" idx="12" hasCustomPrompt="1"/>
          </p:nvPr>
        </p:nvSpPr>
        <p:spPr>
          <a:xfrm>
            <a:off x="4706" y="0"/>
            <a:ext cx="5642541" cy="7559675"/>
          </a:xfrm>
          <a:prstGeom prst="rect">
            <a:avLst/>
          </a:prstGeom>
        </p:spPr>
        <p:txBody>
          <a:bodyPr anchor="ctr"/>
          <a:lstStyle>
            <a:lvl1pPr marL="0" indent="0" algn="ctr">
              <a:buNone/>
              <a:defRPr sz="2000"/>
            </a:lvl1pPr>
          </a:lstStyle>
          <a:p>
            <a:r>
              <a:rPr lang="en-US" dirty="0"/>
              <a:t>Insert IMG</a:t>
            </a:r>
          </a:p>
        </p:txBody>
      </p:sp>
      <p:sp>
        <p:nvSpPr>
          <p:cNvPr id="19" name="Text Placeholder 4">
            <a:extLst>
              <a:ext uri="{FF2B5EF4-FFF2-40B4-BE49-F238E27FC236}">
                <a16:creationId xmlns:a16="http://schemas.microsoft.com/office/drawing/2014/main" id="{0C3301EF-67AC-464B-8C02-97326FCCDD46}"/>
              </a:ext>
            </a:extLst>
          </p:cNvPr>
          <p:cNvSpPr>
            <a:spLocks noGrp="1"/>
          </p:cNvSpPr>
          <p:nvPr>
            <p:ph type="body" sz="quarter" idx="10" hasCustomPrompt="1"/>
          </p:nvPr>
        </p:nvSpPr>
        <p:spPr>
          <a:xfrm>
            <a:off x="6223148" y="2301980"/>
            <a:ext cx="6198458" cy="3496831"/>
          </a:xfrm>
          <a:prstGeom prst="rect">
            <a:avLst/>
          </a:prstGeom>
        </p:spPr>
        <p:txBody>
          <a:bodyPr lIns="0" anchor="b"/>
          <a:lstStyle>
            <a:lvl1pPr marL="0" indent="0">
              <a:lnSpc>
                <a:spcPct val="90000"/>
              </a:lnSpc>
              <a:spcBef>
                <a:spcPts val="400"/>
              </a:spcBef>
              <a:buNone/>
              <a:tabLst/>
              <a:defRPr sz="48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4" name="Text Placeholder 4">
            <a:extLst>
              <a:ext uri="{FF2B5EF4-FFF2-40B4-BE49-F238E27FC236}">
                <a16:creationId xmlns:a16="http://schemas.microsoft.com/office/drawing/2014/main" id="{7DBFAABE-0F51-7C43-9CC0-311ED9C00B8F}"/>
              </a:ext>
            </a:extLst>
          </p:cNvPr>
          <p:cNvSpPr>
            <a:spLocks noGrp="1"/>
          </p:cNvSpPr>
          <p:nvPr>
            <p:ph type="body" sz="quarter" idx="11" hasCustomPrompt="1"/>
          </p:nvPr>
        </p:nvSpPr>
        <p:spPr>
          <a:xfrm>
            <a:off x="6223148" y="6000286"/>
            <a:ext cx="5493717" cy="1469896"/>
          </a:xfrm>
          <a:prstGeom prst="rect">
            <a:avLst/>
          </a:prstGeom>
        </p:spPr>
        <p:txBody>
          <a:bodyPr lIns="0" anchor="t"/>
          <a:lstStyle>
            <a:lvl1pPr marL="0" indent="0">
              <a:lnSpc>
                <a:spcPct val="100000"/>
              </a:lnSpc>
              <a:spcBef>
                <a:spcPts val="400"/>
              </a:spcBef>
              <a:buNone/>
              <a:tabLst/>
              <a:defRPr lang="en-GB" sz="1600" b="1" i="0" smtClean="0">
                <a:solidFill>
                  <a:schemeClr val="bg1"/>
                </a:solidFill>
                <a:effectLst/>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a:t>
            </a:r>
          </a:p>
        </p:txBody>
      </p:sp>
      <p:cxnSp>
        <p:nvCxnSpPr>
          <p:cNvPr id="9" name="Straight Connector 8">
            <a:extLst>
              <a:ext uri="{FF2B5EF4-FFF2-40B4-BE49-F238E27FC236}">
                <a16:creationId xmlns:a16="http://schemas.microsoft.com/office/drawing/2014/main" id="{22BA6D9E-4A35-E747-A936-AF9CE1B553CB}"/>
              </a:ext>
            </a:extLst>
          </p:cNvPr>
          <p:cNvCxnSpPr>
            <a:cxnSpLocks/>
          </p:cNvCxnSpPr>
          <p:nvPr userDrawn="1"/>
        </p:nvCxnSpPr>
        <p:spPr>
          <a:xfrm>
            <a:off x="6223148" y="5855017"/>
            <a:ext cx="66094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067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Whit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65A5D-B44D-C145-9D5D-5092EA275EAF}"/>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52452" y="2511143"/>
            <a:ext cx="5011977" cy="742612"/>
          </a:xfrm>
          <a:prstGeom prst="rect">
            <a:avLst/>
          </a:prstGeom>
        </p:spPr>
        <p:txBody>
          <a:bodyPr lIns="0" tIns="0">
            <a:noAutofit/>
          </a:bodyPr>
          <a:lstStyle>
            <a:lvl1pPr>
              <a:buNone/>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52452" y="3408531"/>
            <a:ext cx="5011977" cy="371307"/>
          </a:xfrm>
          <a:prstGeom prst="rect">
            <a:avLst/>
          </a:prstGeom>
        </p:spPr>
        <p:txBody>
          <a:bodyPr lIns="0" tIns="0">
            <a:noAutofit/>
          </a:bodyPr>
          <a:lstStyle>
            <a:lvl1pPr marL="17497" indent="-17497">
              <a:buNone/>
              <a:tabLst/>
              <a:defRPr sz="1984"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52452" y="3934614"/>
            <a:ext cx="5011977"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7" name="Picture Placeholder 16">
            <a:extLst>
              <a:ext uri="{FF2B5EF4-FFF2-40B4-BE49-F238E27FC236}">
                <a16:creationId xmlns:a16="http://schemas.microsoft.com/office/drawing/2014/main" id="{A9C6AA80-1D88-4B48-A2CE-E72C1139A461}"/>
              </a:ext>
            </a:extLst>
          </p:cNvPr>
          <p:cNvSpPr>
            <a:spLocks noGrp="1"/>
          </p:cNvSpPr>
          <p:nvPr>
            <p:ph type="pic" sz="quarter" idx="14"/>
          </p:nvPr>
        </p:nvSpPr>
        <p:spPr>
          <a:xfrm>
            <a:off x="7120887" y="1154075"/>
            <a:ext cx="5251043" cy="5269709"/>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E492302F-0AA2-4DB7-9DAC-99F2ECFA18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0" name="Graphic 9">
            <a:extLst>
              <a:ext uri="{FF2B5EF4-FFF2-40B4-BE49-F238E27FC236}">
                <a16:creationId xmlns:a16="http://schemas.microsoft.com/office/drawing/2014/main" id="{1E553A02-3DB3-4D3D-8579-543BD6C411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33810645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ogo Text / Image ">
    <p:spTree>
      <p:nvGrpSpPr>
        <p:cNvPr id="1" name=""/>
        <p:cNvGrpSpPr/>
        <p:nvPr/>
      </p:nvGrpSpPr>
      <p:grpSpPr>
        <a:xfrm>
          <a:off x="0" y="0"/>
          <a:ext cx="0" cy="0"/>
          <a:chOff x="0" y="0"/>
          <a:chExt cx="0" cy="0"/>
        </a:xfrm>
      </p:grpSpPr>
      <p:sp>
        <p:nvSpPr>
          <p:cNvPr id="21" name="Shape 44">
            <a:extLst>
              <a:ext uri="{FF2B5EF4-FFF2-40B4-BE49-F238E27FC236}">
                <a16:creationId xmlns:a16="http://schemas.microsoft.com/office/drawing/2014/main" id="{BD5A6E04-9FBE-EE49-8097-33CB1541D3FA}"/>
              </a:ext>
            </a:extLst>
          </p:cNvPr>
          <p:cNvSpPr/>
          <p:nvPr userDrawn="1"/>
        </p:nvSpPr>
        <p:spPr>
          <a:xfrm>
            <a:off x="-2019" y="0"/>
            <a:ext cx="6719094"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 name="Graphic 21">
            <a:extLst>
              <a:ext uri="{FF2B5EF4-FFF2-40B4-BE49-F238E27FC236}">
                <a16:creationId xmlns:a16="http://schemas.microsoft.com/office/drawing/2014/main" id="{1E7E9E54-0BB9-DD4B-9952-0EC843D5AA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8" y="-912"/>
            <a:ext cx="2057743" cy="2057932"/>
          </a:xfrm>
          <a:prstGeom prst="rect">
            <a:avLst/>
          </a:prstGeom>
        </p:spPr>
      </p:pic>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C83914F1-E297-3A45-888B-89538C5F5A8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842075" y="5623040"/>
            <a:ext cx="410686" cy="397088"/>
          </a:xfrm>
          <a:prstGeom prst="rect">
            <a:avLst/>
          </a:prstGeom>
        </p:spPr>
      </p:pic>
      <p:pic>
        <p:nvPicPr>
          <p:cNvPr id="28" name="Graphic 27">
            <a:extLst>
              <a:ext uri="{FF2B5EF4-FFF2-40B4-BE49-F238E27FC236}">
                <a16:creationId xmlns:a16="http://schemas.microsoft.com/office/drawing/2014/main" id="{69291D72-EEFE-844B-B7BC-D9090C3E746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5292365" y="2060644"/>
            <a:ext cx="410686" cy="397088"/>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1294712" y="2292765"/>
            <a:ext cx="4129969" cy="1585734"/>
          </a:xfrm>
          <a:prstGeom prst="rect">
            <a:avLst/>
          </a:prstGeom>
        </p:spPr>
        <p:txBody>
          <a:bodyPr lIns="0"/>
          <a:lstStyle>
            <a:lvl1pPr marL="13998" indent="-13998">
              <a:buNone/>
              <a:tabLst/>
              <a:defRPr sz="3600"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1294712" y="4016093"/>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Picture Placeholder 32">
            <a:extLst>
              <a:ext uri="{FF2B5EF4-FFF2-40B4-BE49-F238E27FC236}">
                <a16:creationId xmlns:a16="http://schemas.microsoft.com/office/drawing/2014/main" id="{DCDFAD36-A1F8-3243-ACEF-E7B3E4D503E0}"/>
              </a:ext>
            </a:extLst>
          </p:cNvPr>
          <p:cNvSpPr>
            <a:spLocks noGrp="1"/>
          </p:cNvSpPr>
          <p:nvPr>
            <p:ph type="pic" sz="quarter" idx="12"/>
          </p:nvPr>
        </p:nvSpPr>
        <p:spPr>
          <a:xfrm>
            <a:off x="6717075" y="10039"/>
            <a:ext cx="6721113" cy="7549636"/>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1666676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 Text ">
    <p:spTree>
      <p:nvGrpSpPr>
        <p:cNvPr id="1" name=""/>
        <p:cNvGrpSpPr/>
        <p:nvPr/>
      </p:nvGrpSpPr>
      <p:grpSpPr>
        <a:xfrm>
          <a:off x="0" y="0"/>
          <a:ext cx="0" cy="0"/>
          <a:chOff x="0" y="0"/>
          <a:chExt cx="0" cy="0"/>
        </a:xfrm>
      </p:grpSpPr>
      <p:sp>
        <p:nvSpPr>
          <p:cNvPr id="13" name="Shape 44">
            <a:extLst>
              <a:ext uri="{FF2B5EF4-FFF2-40B4-BE49-F238E27FC236}">
                <a16:creationId xmlns:a16="http://schemas.microsoft.com/office/drawing/2014/main" id="{220A0DC3-CA0E-9349-AC44-D7B89B677957}"/>
              </a:ext>
            </a:extLst>
          </p:cNvPr>
          <p:cNvSpPr/>
          <p:nvPr userDrawn="1"/>
        </p:nvSpPr>
        <p:spPr>
          <a:xfrm>
            <a:off x="6719093" y="-16208"/>
            <a:ext cx="6719094" cy="7575883"/>
          </a:xfrm>
          <a:prstGeom prst="rect">
            <a:avLst/>
          </a:prstGeom>
          <a:solidFill>
            <a:schemeClr val="accent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8312101" y="4443963"/>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1" name="Shape 44">
            <a:extLst>
              <a:ext uri="{FF2B5EF4-FFF2-40B4-BE49-F238E27FC236}">
                <a16:creationId xmlns:a16="http://schemas.microsoft.com/office/drawing/2014/main" id="{BD5A6E04-9FBE-EE49-8097-33CB1541D3FA}"/>
              </a:ext>
            </a:extLst>
          </p:cNvPr>
          <p:cNvSpPr/>
          <p:nvPr userDrawn="1"/>
        </p:nvSpPr>
        <p:spPr>
          <a:xfrm>
            <a:off x="0" y="-16208"/>
            <a:ext cx="6719094" cy="757588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2" name="Rectangle 11">
            <a:extLst>
              <a:ext uri="{FF2B5EF4-FFF2-40B4-BE49-F238E27FC236}">
                <a16:creationId xmlns:a16="http://schemas.microsoft.com/office/drawing/2014/main" id="{CE682A84-ACF0-BE41-85FC-3C09F89F71C0}"/>
              </a:ext>
            </a:extLst>
          </p:cNvPr>
          <p:cNvSpPr/>
          <p:nvPr userDrawn="1"/>
        </p:nvSpPr>
        <p:spPr>
          <a:xfrm>
            <a:off x="1544067" y="233033"/>
            <a:ext cx="22989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A871D97-9D98-E54F-8D77-B5FE015755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7401" y="7109081"/>
            <a:ext cx="465112" cy="465155"/>
          </a:xfrm>
          <a:prstGeom prst="rect">
            <a:avLst/>
          </a:prstGeom>
        </p:spPr>
      </p:pic>
      <p:pic>
        <p:nvPicPr>
          <p:cNvPr id="20" name="Graphic 19">
            <a:extLst>
              <a:ext uri="{FF2B5EF4-FFF2-40B4-BE49-F238E27FC236}">
                <a16:creationId xmlns:a16="http://schemas.microsoft.com/office/drawing/2014/main" id="{D6D92E8D-6701-7840-95DD-6CB86DA4601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809721" y="3091392"/>
            <a:ext cx="410741" cy="397141"/>
          </a:xfrm>
          <a:prstGeom prst="rect">
            <a:avLst/>
          </a:prstGeom>
        </p:spPr>
      </p:pic>
      <p:pic>
        <p:nvPicPr>
          <p:cNvPr id="25" name="Graphic 24">
            <a:extLst>
              <a:ext uri="{FF2B5EF4-FFF2-40B4-BE49-F238E27FC236}">
                <a16:creationId xmlns:a16="http://schemas.microsoft.com/office/drawing/2014/main" id="{DD6D4654-8FCF-3E44-8105-00B5E9FEC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36700" y="1136426"/>
            <a:ext cx="410741" cy="397141"/>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8312100" y="1466321"/>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Picture Placeholder 32">
            <a:extLst>
              <a:ext uri="{FF2B5EF4-FFF2-40B4-BE49-F238E27FC236}">
                <a16:creationId xmlns:a16="http://schemas.microsoft.com/office/drawing/2014/main" id="{F1639418-F8E9-CE4D-892C-32FEDFF1ECD7}"/>
              </a:ext>
            </a:extLst>
          </p:cNvPr>
          <p:cNvSpPr>
            <a:spLocks noGrp="1"/>
          </p:cNvSpPr>
          <p:nvPr>
            <p:ph type="pic" sz="quarter" idx="12"/>
          </p:nvPr>
        </p:nvSpPr>
        <p:spPr>
          <a:xfrm>
            <a:off x="-7980" y="0"/>
            <a:ext cx="6721113" cy="7543467"/>
          </a:xfrm>
          <a:prstGeom prst="rect">
            <a:avLst/>
          </a:prstGeom>
          <a:ln>
            <a:noFill/>
          </a:ln>
        </p:spPr>
        <p:txBody>
          <a:bodyPr anchor="ctr"/>
          <a:lstStyle>
            <a:lvl1pPr algn="ctr">
              <a:buNone/>
              <a:defRPr b="0" i="0">
                <a:latin typeface="Arial Nova Light" panose="020B03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30398405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text /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BB8C-B00D-FC40-B8AC-A540CAD39C41}"/>
              </a:ext>
            </a:extLst>
          </p:cNvPr>
          <p:cNvSpPr/>
          <p:nvPr userDrawn="1"/>
        </p:nvSpPr>
        <p:spPr>
          <a:xfrm>
            <a:off x="5852824" y="0"/>
            <a:ext cx="7585364" cy="75596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accent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5" name="Rectangle 14">
            <a:extLst>
              <a:ext uri="{FF2B5EF4-FFF2-40B4-BE49-F238E27FC236}">
                <a16:creationId xmlns:a16="http://schemas.microsoft.com/office/drawing/2014/main" id="{E8F0D018-1A13-9B4A-88B0-9E1003A53754}"/>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19FDCF4D-67B2-2240-814A-E266F563F7E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0958054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text / Imag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BB8C-B00D-FC40-B8AC-A540CAD39C41}"/>
              </a:ext>
            </a:extLst>
          </p:cNvPr>
          <p:cNvSpPr/>
          <p:nvPr userDrawn="1"/>
        </p:nvSpPr>
        <p:spPr>
          <a:xfrm>
            <a:off x="5852824" y="0"/>
            <a:ext cx="7585364"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rgbClr val="F0EDEB"/>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7" name="Rectangle 16">
            <a:extLst>
              <a:ext uri="{FF2B5EF4-FFF2-40B4-BE49-F238E27FC236}">
                <a16:creationId xmlns:a16="http://schemas.microsoft.com/office/drawing/2014/main" id="{7CF6DA03-C819-3444-951C-F2405950811E}"/>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9" name="Graphic 18">
            <a:extLst>
              <a:ext uri="{FF2B5EF4-FFF2-40B4-BE49-F238E27FC236}">
                <a16:creationId xmlns:a16="http://schemas.microsoft.com/office/drawing/2014/main" id="{58DDEEEC-AC3A-1440-90DE-E6B33913387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2899350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text / Image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0475F5-8769-F142-8C2B-6156511C13D7}"/>
              </a:ext>
            </a:extLst>
          </p:cNvPr>
          <p:cNvSpPr/>
          <p:nvPr userDrawn="1"/>
        </p:nvSpPr>
        <p:spPr>
          <a:xfrm>
            <a:off x="5852825" y="3678046"/>
            <a:ext cx="7597402" cy="20358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7289518" y="1090161"/>
            <a:ext cx="5023573" cy="5074443"/>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accent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23" name="Graphic 22">
            <a:extLst>
              <a:ext uri="{FF2B5EF4-FFF2-40B4-BE49-F238E27FC236}">
                <a16:creationId xmlns:a16="http://schemas.microsoft.com/office/drawing/2014/main" id="{50867602-6144-4D4F-8FB9-452D5E425F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84730" y="7094136"/>
            <a:ext cx="465497" cy="465540"/>
          </a:xfrm>
          <a:prstGeom prst="rect">
            <a:avLst/>
          </a:prstGeom>
        </p:spPr>
      </p:pic>
      <p:pic>
        <p:nvPicPr>
          <p:cNvPr id="28" name="Graphic 27">
            <a:extLst>
              <a:ext uri="{FF2B5EF4-FFF2-40B4-BE49-F238E27FC236}">
                <a16:creationId xmlns:a16="http://schemas.microsoft.com/office/drawing/2014/main" id="{6FE8D66C-6E6D-6A43-8029-5C65E433FEF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1929394" y="906933"/>
            <a:ext cx="575255" cy="556208"/>
          </a:xfrm>
          <a:prstGeom prst="rect">
            <a:avLst/>
          </a:prstGeom>
        </p:spPr>
      </p:pic>
      <p:pic>
        <p:nvPicPr>
          <p:cNvPr id="29" name="Graphic 28">
            <a:extLst>
              <a:ext uri="{FF2B5EF4-FFF2-40B4-BE49-F238E27FC236}">
                <a16:creationId xmlns:a16="http://schemas.microsoft.com/office/drawing/2014/main" id="{6363C268-EE43-D940-A5BE-A51C05A220DA}"/>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089689" y="5795438"/>
            <a:ext cx="575255" cy="556208"/>
          </a:xfrm>
          <a:prstGeom prst="rect">
            <a:avLst/>
          </a:prstGeom>
        </p:spPr>
      </p:pic>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4" name="Rectangle 13">
            <a:extLst>
              <a:ext uri="{FF2B5EF4-FFF2-40B4-BE49-F238E27FC236}">
                <a16:creationId xmlns:a16="http://schemas.microsoft.com/office/drawing/2014/main" id="{45E86FC8-167E-1449-B9EB-88121478A6EA}"/>
              </a:ext>
            </a:extLst>
          </p:cNvPr>
          <p:cNvSpPr/>
          <p:nvPr userDrawn="1"/>
        </p:nvSpPr>
        <p:spPr>
          <a:xfrm>
            <a:off x="-10047" y="1"/>
            <a:ext cx="166457" cy="1397478"/>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defTabSz="914400">
              <a:spcAft>
                <a:spcPts val="600"/>
              </a:spcAft>
              <a:defRPr/>
            </a:pPr>
            <a:endParaRPr lang="en-GB" sz="1200"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06DDA73E-69C0-0941-A368-9CC9FD20762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9889242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text / Image x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0475F5-8769-F142-8C2B-6156511C13D7}"/>
              </a:ext>
            </a:extLst>
          </p:cNvPr>
          <p:cNvSpPr/>
          <p:nvPr userDrawn="1"/>
        </p:nvSpPr>
        <p:spPr>
          <a:xfrm>
            <a:off x="5852825" y="3678046"/>
            <a:ext cx="7597402" cy="2035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5" name="Picture Placeholder 4">
            <a:extLst>
              <a:ext uri="{FF2B5EF4-FFF2-40B4-BE49-F238E27FC236}">
                <a16:creationId xmlns:a16="http://schemas.microsoft.com/office/drawing/2014/main" id="{43384469-10C3-4048-B5B5-4B3BDE5B9413}"/>
              </a:ext>
            </a:extLst>
          </p:cNvPr>
          <p:cNvSpPr>
            <a:spLocks noGrp="1"/>
          </p:cNvSpPr>
          <p:nvPr>
            <p:ph type="pic" sz="quarter" idx="10"/>
          </p:nvPr>
        </p:nvSpPr>
        <p:spPr>
          <a:xfrm>
            <a:off x="5861842" y="1"/>
            <a:ext cx="7576346" cy="3727716"/>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accent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9" y="3727716"/>
            <a:ext cx="5862869"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6" name="Picture Placeholder 4">
            <a:extLst>
              <a:ext uri="{FF2B5EF4-FFF2-40B4-BE49-F238E27FC236}">
                <a16:creationId xmlns:a16="http://schemas.microsoft.com/office/drawing/2014/main" id="{DA10CE74-1DD5-034C-8AB0-D8BCB069FEA3}"/>
              </a:ext>
            </a:extLst>
          </p:cNvPr>
          <p:cNvSpPr>
            <a:spLocks noGrp="1"/>
          </p:cNvSpPr>
          <p:nvPr>
            <p:ph type="pic" sz="quarter" idx="13"/>
          </p:nvPr>
        </p:nvSpPr>
        <p:spPr>
          <a:xfrm>
            <a:off x="5861842" y="3742261"/>
            <a:ext cx="3820777" cy="3816208"/>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7" name="Picture Placeholder 4">
            <a:extLst>
              <a:ext uri="{FF2B5EF4-FFF2-40B4-BE49-F238E27FC236}">
                <a16:creationId xmlns:a16="http://schemas.microsoft.com/office/drawing/2014/main" id="{202F7400-1618-FC42-BEB2-887618E82640}"/>
              </a:ext>
            </a:extLst>
          </p:cNvPr>
          <p:cNvSpPr>
            <a:spLocks noGrp="1"/>
          </p:cNvSpPr>
          <p:nvPr>
            <p:ph type="pic" sz="quarter" idx="14"/>
          </p:nvPr>
        </p:nvSpPr>
        <p:spPr>
          <a:xfrm>
            <a:off x="9691636" y="3743467"/>
            <a:ext cx="3746553" cy="3816207"/>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23" name="Rectangle 22">
            <a:extLst>
              <a:ext uri="{FF2B5EF4-FFF2-40B4-BE49-F238E27FC236}">
                <a16:creationId xmlns:a16="http://schemas.microsoft.com/office/drawing/2014/main" id="{7F6FCAB6-5886-C444-A694-EBFF6AB99C83}"/>
              </a:ext>
            </a:extLst>
          </p:cNvPr>
          <p:cNvSpPr/>
          <p:nvPr userDrawn="1"/>
        </p:nvSpPr>
        <p:spPr>
          <a:xfrm>
            <a:off x="-4360" y="0"/>
            <a:ext cx="179984" cy="139748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4" name="Graphic 23">
            <a:extLst>
              <a:ext uri="{FF2B5EF4-FFF2-40B4-BE49-F238E27FC236}">
                <a16:creationId xmlns:a16="http://schemas.microsoft.com/office/drawing/2014/main" id="{4CB87802-AE04-4748-8B0B-A5DBAF042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8551289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text / Imag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70782-D043-894D-BA35-72939C9361AB}"/>
              </a:ext>
            </a:extLst>
          </p:cNvPr>
          <p:cNvSpPr/>
          <p:nvPr userDrawn="1"/>
        </p:nvSpPr>
        <p:spPr>
          <a:xfrm>
            <a:off x="0" y="-5389"/>
            <a:ext cx="5708620" cy="4282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51" name="Picture Placeholder 3">
            <a:extLst>
              <a:ext uri="{FF2B5EF4-FFF2-40B4-BE49-F238E27FC236}">
                <a16:creationId xmlns:a16="http://schemas.microsoft.com/office/drawing/2014/main" id="{88486727-1627-7E47-B308-9A64717E7233}"/>
              </a:ext>
            </a:extLst>
          </p:cNvPr>
          <p:cNvSpPr>
            <a:spLocks noGrp="1"/>
          </p:cNvSpPr>
          <p:nvPr>
            <p:ph type="pic" sz="quarter" idx="10"/>
          </p:nvPr>
        </p:nvSpPr>
        <p:spPr>
          <a:xfrm>
            <a:off x="5739957" y="0"/>
            <a:ext cx="7698231"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37" name="Shape 44">
            <a:extLst>
              <a:ext uri="{FF2B5EF4-FFF2-40B4-BE49-F238E27FC236}">
                <a16:creationId xmlns:a16="http://schemas.microsoft.com/office/drawing/2014/main" id="{FCB55B74-0FD2-1D42-B42D-186B656755FE}"/>
              </a:ext>
            </a:extLst>
          </p:cNvPr>
          <p:cNvSpPr/>
          <p:nvPr userDrawn="1"/>
        </p:nvSpPr>
        <p:spPr>
          <a:xfrm>
            <a:off x="-12894" y="4277148"/>
            <a:ext cx="5721514" cy="3297523"/>
          </a:xfrm>
          <a:prstGeom prst="rect">
            <a:avLst/>
          </a:prstGeom>
          <a:solidFill>
            <a:schemeClr val="accent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CD39D8DC-9C6F-2A4F-9202-8AFD0139FB4A}"/>
              </a:ext>
            </a:extLst>
          </p:cNvPr>
          <p:cNvSpPr/>
          <p:nvPr userDrawn="1"/>
        </p:nvSpPr>
        <p:spPr>
          <a:xfrm>
            <a:off x="1527580" y="230828"/>
            <a:ext cx="2273518"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42" name="Graphic 41">
            <a:extLst>
              <a:ext uri="{FF2B5EF4-FFF2-40B4-BE49-F238E27FC236}">
                <a16:creationId xmlns:a16="http://schemas.microsoft.com/office/drawing/2014/main" id="{5FA6C87F-BA64-F54A-8E93-1B90D1B361E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4403416" y="616297"/>
            <a:ext cx="318599" cy="308050"/>
          </a:xfrm>
          <a:prstGeom prst="rect">
            <a:avLst/>
          </a:prstGeom>
        </p:spPr>
      </p:pic>
      <p:pic>
        <p:nvPicPr>
          <p:cNvPr id="43" name="Graphic 42">
            <a:extLst>
              <a:ext uri="{FF2B5EF4-FFF2-40B4-BE49-F238E27FC236}">
                <a16:creationId xmlns:a16="http://schemas.microsoft.com/office/drawing/2014/main" id="{D9F09AA1-3079-9749-8932-F1F139E8A0F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741059" y="3302799"/>
            <a:ext cx="318599" cy="308050"/>
          </a:xfrm>
          <a:prstGeom prst="rect">
            <a:avLst/>
          </a:prstGeom>
        </p:spPr>
      </p:pic>
      <p:sp>
        <p:nvSpPr>
          <p:cNvPr id="52" name="Text Placeholder 4">
            <a:extLst>
              <a:ext uri="{FF2B5EF4-FFF2-40B4-BE49-F238E27FC236}">
                <a16:creationId xmlns:a16="http://schemas.microsoft.com/office/drawing/2014/main" id="{1A1ED57F-FC1B-9B44-B154-87B22F2A6AA3}"/>
              </a:ext>
            </a:extLst>
          </p:cNvPr>
          <p:cNvSpPr>
            <a:spLocks noGrp="1"/>
          </p:cNvSpPr>
          <p:nvPr>
            <p:ph type="body" sz="quarter" idx="11" hasCustomPrompt="1"/>
          </p:nvPr>
        </p:nvSpPr>
        <p:spPr>
          <a:xfrm>
            <a:off x="1148559" y="929621"/>
            <a:ext cx="3260132" cy="2367903"/>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53" name="Text Placeholder 4">
            <a:extLst>
              <a:ext uri="{FF2B5EF4-FFF2-40B4-BE49-F238E27FC236}">
                <a16:creationId xmlns:a16="http://schemas.microsoft.com/office/drawing/2014/main" id="{80509D79-2377-FC43-BEE5-0D19BE0733FC}"/>
              </a:ext>
            </a:extLst>
          </p:cNvPr>
          <p:cNvSpPr>
            <a:spLocks noGrp="1"/>
          </p:cNvSpPr>
          <p:nvPr>
            <p:ph type="body" sz="quarter" idx="13" hasCustomPrompt="1"/>
          </p:nvPr>
        </p:nvSpPr>
        <p:spPr>
          <a:xfrm>
            <a:off x="1143363" y="4848486"/>
            <a:ext cx="3942987" cy="2313717"/>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2" name="Rectangle 11">
            <a:extLst>
              <a:ext uri="{FF2B5EF4-FFF2-40B4-BE49-F238E27FC236}">
                <a16:creationId xmlns:a16="http://schemas.microsoft.com/office/drawing/2014/main" id="{B06C2D0C-0E99-C649-82E4-D130BFE3BA43}"/>
              </a:ext>
            </a:extLst>
          </p:cNvPr>
          <p:cNvSpPr/>
          <p:nvPr userDrawn="1"/>
        </p:nvSpPr>
        <p:spPr>
          <a:xfrm>
            <a:off x="-4360" y="0"/>
            <a:ext cx="179984" cy="1397482"/>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FD9D6E56-0B87-6044-B613-17439EA3573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110037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text / Image : Black + Gray">
    <p:spTree>
      <p:nvGrpSpPr>
        <p:cNvPr id="1" name=""/>
        <p:cNvGrpSpPr/>
        <p:nvPr/>
      </p:nvGrpSpPr>
      <p:grpSpPr>
        <a:xfrm>
          <a:off x="0" y="0"/>
          <a:ext cx="0" cy="0"/>
          <a:chOff x="0" y="0"/>
          <a:chExt cx="0" cy="0"/>
        </a:xfrm>
      </p:grpSpPr>
      <p:sp>
        <p:nvSpPr>
          <p:cNvPr id="18" name="Shape 44">
            <a:extLst>
              <a:ext uri="{FF2B5EF4-FFF2-40B4-BE49-F238E27FC236}">
                <a16:creationId xmlns:a16="http://schemas.microsoft.com/office/drawing/2014/main" id="{7B54D646-86E9-1540-B586-6CD84B544AAD}"/>
              </a:ext>
            </a:extLst>
          </p:cNvPr>
          <p:cNvSpPr/>
          <p:nvPr userDrawn="1"/>
        </p:nvSpPr>
        <p:spPr>
          <a:xfrm>
            <a:off x="-1028" y="-1"/>
            <a:ext cx="5853852" cy="3779839"/>
          </a:xfrm>
          <a:prstGeom prst="rect">
            <a:avLst/>
          </a:prstGeom>
          <a:solidFill>
            <a:schemeClr val="tx2"/>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Shape 44">
            <a:extLst>
              <a:ext uri="{FF2B5EF4-FFF2-40B4-BE49-F238E27FC236}">
                <a16:creationId xmlns:a16="http://schemas.microsoft.com/office/drawing/2014/main" id="{0CF53943-9B5A-2446-9ABD-6105BE0EB916}"/>
              </a:ext>
            </a:extLst>
          </p:cNvPr>
          <p:cNvSpPr/>
          <p:nvPr userDrawn="1"/>
        </p:nvSpPr>
        <p:spPr>
          <a:xfrm>
            <a:off x="-1028" y="3727716"/>
            <a:ext cx="5853852" cy="3831959"/>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659CF7-5B5C-9041-A23C-7836BCE5697A}"/>
              </a:ext>
            </a:extLst>
          </p:cNvPr>
          <p:cNvSpPr/>
          <p:nvPr userDrawn="1"/>
        </p:nvSpPr>
        <p:spPr>
          <a:xfrm>
            <a:off x="1546276" y="234828"/>
            <a:ext cx="23008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2" name="Text Placeholder 4">
            <a:extLst>
              <a:ext uri="{FF2B5EF4-FFF2-40B4-BE49-F238E27FC236}">
                <a16:creationId xmlns:a16="http://schemas.microsoft.com/office/drawing/2014/main" id="{96EF4CAD-D39E-D14A-A779-1C5E5369B162}"/>
              </a:ext>
            </a:extLst>
          </p:cNvPr>
          <p:cNvSpPr>
            <a:spLocks noGrp="1"/>
          </p:cNvSpPr>
          <p:nvPr>
            <p:ph type="body" sz="quarter" idx="11" hasCustomPrompt="1"/>
          </p:nvPr>
        </p:nvSpPr>
        <p:spPr>
          <a:xfrm>
            <a:off x="961389" y="4622391"/>
            <a:ext cx="4129969" cy="1585734"/>
          </a:xfrm>
          <a:prstGeom prst="rect">
            <a:avLst/>
          </a:prstGeom>
        </p:spPr>
        <p:txBody>
          <a:bodyPr lIns="0"/>
          <a:lstStyle>
            <a:lvl1pPr marL="13998" indent="-13998">
              <a:buNone/>
              <a:tabLst/>
              <a:defRPr sz="2204" b="1" i="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3" name="Text Placeholder 4">
            <a:extLst>
              <a:ext uri="{FF2B5EF4-FFF2-40B4-BE49-F238E27FC236}">
                <a16:creationId xmlns:a16="http://schemas.microsoft.com/office/drawing/2014/main" id="{0EE5ED4A-14E2-E84E-AD90-840B3DCF464F}"/>
              </a:ext>
            </a:extLst>
          </p:cNvPr>
          <p:cNvSpPr>
            <a:spLocks noGrp="1"/>
          </p:cNvSpPr>
          <p:nvPr>
            <p:ph type="body" sz="quarter" idx="12" hasCustomPrompt="1"/>
          </p:nvPr>
        </p:nvSpPr>
        <p:spPr>
          <a:xfrm>
            <a:off x="961388" y="842553"/>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7" name="Picture Placeholder 4">
            <a:extLst>
              <a:ext uri="{FF2B5EF4-FFF2-40B4-BE49-F238E27FC236}">
                <a16:creationId xmlns:a16="http://schemas.microsoft.com/office/drawing/2014/main" id="{9D672EC8-CE8D-2544-8CB3-795D64DD07ED}"/>
              </a:ext>
            </a:extLst>
          </p:cNvPr>
          <p:cNvSpPr>
            <a:spLocks noGrp="1"/>
          </p:cNvSpPr>
          <p:nvPr>
            <p:ph type="pic" sz="quarter" idx="10"/>
          </p:nvPr>
        </p:nvSpPr>
        <p:spPr>
          <a:xfrm>
            <a:off x="5861842" y="0"/>
            <a:ext cx="7576346" cy="7559675"/>
          </a:xfrm>
          <a:prstGeom prst="rect">
            <a:avLst/>
          </a:prstGeom>
          <a:solidFill>
            <a:schemeClr val="bg1"/>
          </a:solidFill>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dirty="0"/>
          </a:p>
        </p:txBody>
      </p:sp>
      <p:sp>
        <p:nvSpPr>
          <p:cNvPr id="10" name="Rectangle 9">
            <a:extLst>
              <a:ext uri="{FF2B5EF4-FFF2-40B4-BE49-F238E27FC236}">
                <a16:creationId xmlns:a16="http://schemas.microsoft.com/office/drawing/2014/main" id="{B20EC4DC-168D-F14F-B0AD-FFA3CA04DC25}"/>
              </a:ext>
            </a:extLst>
          </p:cNvPr>
          <p:cNvSpPr/>
          <p:nvPr userDrawn="1"/>
        </p:nvSpPr>
        <p:spPr>
          <a:xfrm>
            <a:off x="-4360" y="0"/>
            <a:ext cx="179984" cy="1397482"/>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1" name="Graphic 10">
            <a:extLst>
              <a:ext uri="{FF2B5EF4-FFF2-40B4-BE49-F238E27FC236}">
                <a16:creationId xmlns:a16="http://schemas.microsoft.com/office/drawing/2014/main" id="{C50E1A06-12FD-8C46-B08B-D1D76DF5DE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3823610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 Text : Blac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04A569-E2E3-1742-BCB9-237DAA3E9A02}"/>
              </a:ext>
            </a:extLst>
          </p:cNvPr>
          <p:cNvSpPr>
            <a:spLocks noGrp="1"/>
          </p:cNvSpPr>
          <p:nvPr>
            <p:ph type="pic" sz="quarter" idx="10"/>
          </p:nvPr>
        </p:nvSpPr>
        <p:spPr>
          <a:xfrm>
            <a:off x="1" y="0"/>
            <a:ext cx="8278134"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13" name="Shape 44">
            <a:extLst>
              <a:ext uri="{FF2B5EF4-FFF2-40B4-BE49-F238E27FC236}">
                <a16:creationId xmlns:a16="http://schemas.microsoft.com/office/drawing/2014/main" id="{575D1736-1AE2-1542-BD2F-AC5052BD653B}"/>
              </a:ext>
            </a:extLst>
          </p:cNvPr>
          <p:cNvSpPr/>
          <p:nvPr userDrawn="1"/>
        </p:nvSpPr>
        <p:spPr>
          <a:xfrm>
            <a:off x="8278839" y="-3172"/>
            <a:ext cx="5172049" cy="7563356"/>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DC3BAA-DB32-B447-91CA-87A7FCA81124}"/>
              </a:ext>
            </a:extLst>
          </p:cNvPr>
          <p:cNvSpPr/>
          <p:nvPr userDrawn="1"/>
        </p:nvSpPr>
        <p:spPr>
          <a:xfrm>
            <a:off x="1545484" y="234575"/>
            <a:ext cx="2301143"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0" name="Text Placeholder 4">
            <a:extLst>
              <a:ext uri="{FF2B5EF4-FFF2-40B4-BE49-F238E27FC236}">
                <a16:creationId xmlns:a16="http://schemas.microsoft.com/office/drawing/2014/main" id="{0C373B78-9A56-6641-B920-8376E03372C3}"/>
              </a:ext>
            </a:extLst>
          </p:cNvPr>
          <p:cNvSpPr>
            <a:spLocks noGrp="1"/>
          </p:cNvSpPr>
          <p:nvPr>
            <p:ph type="body" sz="quarter" idx="12" hasCustomPrompt="1"/>
          </p:nvPr>
        </p:nvSpPr>
        <p:spPr>
          <a:xfrm>
            <a:off x="8826021" y="698532"/>
            <a:ext cx="4077685" cy="4516548"/>
          </a:xfrm>
          <a:prstGeom prst="rect">
            <a:avLst/>
          </a:prstGeom>
        </p:spPr>
        <p:txBody>
          <a:bodyPr lIns="0"/>
          <a:lstStyle>
            <a:lvl1pPr marL="13998" indent="-13998">
              <a:buNone/>
              <a:tabLst/>
              <a:defRPr sz="2204" b="1" i="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1" name="Text Placeholder 4">
            <a:extLst>
              <a:ext uri="{FF2B5EF4-FFF2-40B4-BE49-F238E27FC236}">
                <a16:creationId xmlns:a16="http://schemas.microsoft.com/office/drawing/2014/main" id="{2FAF3527-481E-C148-84CD-1DE8E775A320}"/>
              </a:ext>
            </a:extLst>
          </p:cNvPr>
          <p:cNvSpPr>
            <a:spLocks noGrp="1"/>
          </p:cNvSpPr>
          <p:nvPr>
            <p:ph type="body" sz="quarter" idx="13" hasCustomPrompt="1"/>
          </p:nvPr>
        </p:nvSpPr>
        <p:spPr>
          <a:xfrm>
            <a:off x="8826021" y="5496273"/>
            <a:ext cx="4077685" cy="1585734"/>
          </a:xfrm>
          <a:prstGeom prst="rect">
            <a:avLst/>
          </a:prstGeom>
        </p:spPr>
        <p:txBody>
          <a:bodyPr lIns="0"/>
          <a:lstStyle>
            <a:lvl1pPr marL="13998" indent="-13998">
              <a:buNone/>
              <a:tabLst/>
              <a:defRPr sz="3600" b="1" i="0" baseline="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a:t>
            </a:r>
          </a:p>
        </p:txBody>
      </p:sp>
    </p:spTree>
    <p:extLst>
      <p:ext uri="{BB962C8B-B14F-4D97-AF65-F5344CB8AC3E}">
        <p14:creationId xmlns:p14="http://schemas.microsoft.com/office/powerpoint/2010/main" val="31901477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 Tex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04A569-E2E3-1742-BCB9-237DAA3E9A02}"/>
              </a:ext>
            </a:extLst>
          </p:cNvPr>
          <p:cNvSpPr>
            <a:spLocks noGrp="1"/>
          </p:cNvSpPr>
          <p:nvPr>
            <p:ph type="pic" sz="quarter" idx="10"/>
          </p:nvPr>
        </p:nvSpPr>
        <p:spPr>
          <a:xfrm>
            <a:off x="1" y="0"/>
            <a:ext cx="8278134" cy="7559675"/>
          </a:xfrm>
          <a:prstGeom prst="rect">
            <a:avLst/>
          </a:prstGeom>
        </p:spPr>
        <p:txBody>
          <a:bodyPr anchor="ctr"/>
          <a:lstStyle>
            <a:lvl1pPr algn="ctr">
              <a:buNone/>
              <a:defRPr b="0" i="0">
                <a:latin typeface="Arial Nova Light" panose="020B0304020202020204" pitchFamily="34" charset="0"/>
              </a:defRPr>
            </a:lvl1pPr>
          </a:lstStyle>
          <a:p>
            <a:r>
              <a:rPr lang="en-GB"/>
              <a:t>Click icon to add picture</a:t>
            </a:r>
            <a:endParaRPr lang="en-US" dirty="0"/>
          </a:p>
        </p:txBody>
      </p:sp>
      <p:sp>
        <p:nvSpPr>
          <p:cNvPr id="13" name="Shape 44">
            <a:extLst>
              <a:ext uri="{FF2B5EF4-FFF2-40B4-BE49-F238E27FC236}">
                <a16:creationId xmlns:a16="http://schemas.microsoft.com/office/drawing/2014/main" id="{575D1736-1AE2-1542-BD2F-AC5052BD653B}"/>
              </a:ext>
            </a:extLst>
          </p:cNvPr>
          <p:cNvSpPr/>
          <p:nvPr userDrawn="1"/>
        </p:nvSpPr>
        <p:spPr>
          <a:xfrm>
            <a:off x="8278839" y="-3172"/>
            <a:ext cx="5172049" cy="7563356"/>
          </a:xfrm>
          <a:prstGeom prst="rect">
            <a:avLst/>
          </a:prstGeom>
          <a:solidFill>
            <a:schemeClr val="accent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DC3BAA-DB32-B447-91CA-87A7FCA81124}"/>
              </a:ext>
            </a:extLst>
          </p:cNvPr>
          <p:cNvSpPr/>
          <p:nvPr userDrawn="1"/>
        </p:nvSpPr>
        <p:spPr>
          <a:xfrm>
            <a:off x="1545484" y="234575"/>
            <a:ext cx="2301143"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30" name="Text Placeholder 4">
            <a:extLst>
              <a:ext uri="{FF2B5EF4-FFF2-40B4-BE49-F238E27FC236}">
                <a16:creationId xmlns:a16="http://schemas.microsoft.com/office/drawing/2014/main" id="{0C373B78-9A56-6641-B920-8376E03372C3}"/>
              </a:ext>
            </a:extLst>
          </p:cNvPr>
          <p:cNvSpPr>
            <a:spLocks noGrp="1"/>
          </p:cNvSpPr>
          <p:nvPr>
            <p:ph type="body" sz="quarter" idx="12" hasCustomPrompt="1"/>
          </p:nvPr>
        </p:nvSpPr>
        <p:spPr>
          <a:xfrm>
            <a:off x="8826021" y="698533"/>
            <a:ext cx="4077685" cy="2060710"/>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1" name="Text Placeholder 4">
            <a:extLst>
              <a:ext uri="{FF2B5EF4-FFF2-40B4-BE49-F238E27FC236}">
                <a16:creationId xmlns:a16="http://schemas.microsoft.com/office/drawing/2014/main" id="{2FAF3527-481E-C148-84CD-1DE8E775A320}"/>
              </a:ext>
            </a:extLst>
          </p:cNvPr>
          <p:cNvSpPr>
            <a:spLocks noGrp="1"/>
          </p:cNvSpPr>
          <p:nvPr>
            <p:ph type="body" sz="quarter" idx="13" hasCustomPrompt="1"/>
          </p:nvPr>
        </p:nvSpPr>
        <p:spPr>
          <a:xfrm>
            <a:off x="8996432" y="5118352"/>
            <a:ext cx="3907274" cy="1585734"/>
          </a:xfrm>
          <a:prstGeom prst="rect">
            <a:avLst/>
          </a:prstGeom>
        </p:spPr>
        <p:txBody>
          <a:bodyPr lIns="0" anchor="b"/>
          <a:lstStyle>
            <a:lvl1pPr marL="13998" indent="-13998">
              <a:buNone/>
              <a:tabLst/>
              <a:defRPr sz="3600" b="1" i="0" baseline="0">
                <a:solidFill>
                  <a:schemeClr val="bg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a:t>
            </a:r>
          </a:p>
        </p:txBody>
      </p:sp>
      <p:pic>
        <p:nvPicPr>
          <p:cNvPr id="7" name="Graphic 6">
            <a:extLst>
              <a:ext uri="{FF2B5EF4-FFF2-40B4-BE49-F238E27FC236}">
                <a16:creationId xmlns:a16="http://schemas.microsoft.com/office/drawing/2014/main" id="{A2976BD2-8FA3-CA4A-9A9B-5E799FA7C56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16200000">
            <a:off x="12820089" y="4515167"/>
            <a:ext cx="322431" cy="311784"/>
          </a:xfrm>
          <a:prstGeom prst="rect">
            <a:avLst/>
          </a:prstGeom>
        </p:spPr>
      </p:pic>
      <p:pic>
        <p:nvPicPr>
          <p:cNvPr id="8" name="Graphic 7">
            <a:extLst>
              <a:ext uri="{FF2B5EF4-FFF2-40B4-BE49-F238E27FC236}">
                <a16:creationId xmlns:a16="http://schemas.microsoft.com/office/drawing/2014/main" id="{30B0B78A-A319-494A-A86B-F773FFCF63D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293" b="50000"/>
          <a:stretch/>
        </p:blipFill>
        <p:spPr>
          <a:xfrm rot="5400000">
            <a:off x="8679324" y="6721610"/>
            <a:ext cx="322431" cy="311784"/>
          </a:xfrm>
          <a:prstGeom prst="rect">
            <a:avLst/>
          </a:prstGeom>
        </p:spPr>
      </p:pic>
    </p:spTree>
    <p:extLst>
      <p:ext uri="{BB962C8B-B14F-4D97-AF65-F5344CB8AC3E}">
        <p14:creationId xmlns:p14="http://schemas.microsoft.com/office/powerpoint/2010/main" val="395936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White (3)">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4D8F16C-A035-614A-8733-CC86F25D505E}"/>
              </a:ext>
            </a:extLst>
          </p:cNvPr>
          <p:cNvSpPr/>
          <p:nvPr userDrawn="1"/>
        </p:nvSpPr>
        <p:spPr>
          <a:xfrm>
            <a:off x="0" y="0"/>
            <a:ext cx="134381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0B278D9C-04DE-9045-827A-2BCC19EA8BEA}"/>
              </a:ext>
            </a:extLst>
          </p:cNvPr>
          <p:cNvSpPr>
            <a:spLocks noGrp="1"/>
          </p:cNvSpPr>
          <p:nvPr>
            <p:ph type="body" sz="quarter" idx="11" hasCustomPrompt="1"/>
          </p:nvPr>
        </p:nvSpPr>
        <p:spPr>
          <a:xfrm>
            <a:off x="1123618" y="2525965"/>
            <a:ext cx="4021794" cy="1194476"/>
          </a:xfrm>
          <a:prstGeom prst="rect">
            <a:avLst/>
          </a:prstGeom>
        </p:spPr>
        <p:txBody>
          <a:bodyPr lIns="0" tIns="0">
            <a:noAutofit/>
          </a:bodyPr>
          <a:lstStyle>
            <a:lvl1pPr marL="17497" indent="-17497">
              <a:buNone/>
              <a:tabLst/>
              <a:defRPr sz="44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Heading to go here</a:t>
            </a:r>
          </a:p>
        </p:txBody>
      </p:sp>
      <p:sp>
        <p:nvSpPr>
          <p:cNvPr id="19" name="Text Placeholder 17">
            <a:extLst>
              <a:ext uri="{FF2B5EF4-FFF2-40B4-BE49-F238E27FC236}">
                <a16:creationId xmlns:a16="http://schemas.microsoft.com/office/drawing/2014/main" id="{CE80E0F3-8335-B94A-85E6-74411B52AB2B}"/>
              </a:ext>
            </a:extLst>
          </p:cNvPr>
          <p:cNvSpPr>
            <a:spLocks noGrp="1"/>
          </p:cNvSpPr>
          <p:nvPr>
            <p:ph type="body" sz="quarter" idx="12" hasCustomPrompt="1"/>
          </p:nvPr>
        </p:nvSpPr>
        <p:spPr>
          <a:xfrm>
            <a:off x="1123618" y="3907967"/>
            <a:ext cx="4021794" cy="371307"/>
          </a:xfrm>
          <a:prstGeom prst="rect">
            <a:avLst/>
          </a:prstGeom>
        </p:spPr>
        <p:txBody>
          <a:bodyPr lIns="0" tIns="0">
            <a:noAutofit/>
          </a:bodyPr>
          <a:lstStyle>
            <a:lvl1pPr marL="17497" indent="-17497">
              <a:buNone/>
              <a:tabLst/>
              <a:defRPr sz="20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Sub heading to go here</a:t>
            </a:r>
          </a:p>
        </p:txBody>
      </p:sp>
      <p:sp>
        <p:nvSpPr>
          <p:cNvPr id="20" name="Text Placeholder 17">
            <a:extLst>
              <a:ext uri="{FF2B5EF4-FFF2-40B4-BE49-F238E27FC236}">
                <a16:creationId xmlns:a16="http://schemas.microsoft.com/office/drawing/2014/main" id="{D4C5E030-B8AA-7945-AE74-C7D73BDF9392}"/>
              </a:ext>
            </a:extLst>
          </p:cNvPr>
          <p:cNvSpPr>
            <a:spLocks noGrp="1"/>
          </p:cNvSpPr>
          <p:nvPr>
            <p:ph type="body" sz="quarter" idx="13" hasCustomPrompt="1"/>
          </p:nvPr>
        </p:nvSpPr>
        <p:spPr>
          <a:xfrm>
            <a:off x="1123618" y="4434050"/>
            <a:ext cx="4021794" cy="371307"/>
          </a:xfrm>
          <a:prstGeom prst="rect">
            <a:avLst/>
          </a:prstGeom>
        </p:spPr>
        <p:txBody>
          <a:bodyPr lIns="0" tIns="0">
            <a:noAutofit/>
          </a:bodyPr>
          <a:lstStyle>
            <a:lvl1pPr marL="17497" indent="-17497">
              <a:buNone/>
              <a:tabLst/>
              <a:defRPr sz="1600" b="0" i="0">
                <a:solidFill>
                  <a:schemeClr val="tx1"/>
                </a:solidFill>
                <a:latin typeface="Arial Nova Light" panose="020B03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dirty="0"/>
              <a:t>Date to go in here</a:t>
            </a:r>
          </a:p>
        </p:txBody>
      </p:sp>
      <p:sp>
        <p:nvSpPr>
          <p:cNvPr id="10" name="Picture Placeholder 16">
            <a:extLst>
              <a:ext uri="{FF2B5EF4-FFF2-40B4-BE49-F238E27FC236}">
                <a16:creationId xmlns:a16="http://schemas.microsoft.com/office/drawing/2014/main" id="{880B21FD-D466-194D-B6C2-23BD0B9EB6B7}"/>
              </a:ext>
            </a:extLst>
          </p:cNvPr>
          <p:cNvSpPr>
            <a:spLocks noGrp="1"/>
          </p:cNvSpPr>
          <p:nvPr>
            <p:ph type="pic" sz="quarter" idx="14"/>
          </p:nvPr>
        </p:nvSpPr>
        <p:spPr>
          <a:xfrm>
            <a:off x="5905292" y="1"/>
            <a:ext cx="7532897" cy="7559675"/>
          </a:xfrm>
          <a:custGeom>
            <a:avLst/>
            <a:gdLst>
              <a:gd name="connsiteX0" fmla="*/ 1950664 w 5800059"/>
              <a:gd name="connsiteY0" fmla="*/ 3892105 h 5820142"/>
              <a:gd name="connsiteX1" fmla="*/ 3009216 w 5800059"/>
              <a:gd name="connsiteY1" fmla="*/ 4957759 h 5820142"/>
              <a:gd name="connsiteX2" fmla="*/ 3005778 w 5800059"/>
              <a:gd name="connsiteY2" fmla="*/ 5820142 h 5820142"/>
              <a:gd name="connsiteX3" fmla="*/ 1950664 w 5800059"/>
              <a:gd name="connsiteY3" fmla="*/ 5820142 h 5820142"/>
              <a:gd name="connsiteX4" fmla="*/ 3872022 w 5800059"/>
              <a:gd name="connsiteY4" fmla="*/ 1941910 h 5820142"/>
              <a:gd name="connsiteX5" fmla="*/ 5800059 w 5800059"/>
              <a:gd name="connsiteY5" fmla="*/ 1941910 h 5820142"/>
              <a:gd name="connsiteX6" fmla="*/ 5800059 w 5800059"/>
              <a:gd name="connsiteY6" fmla="*/ 2997024 h 5820142"/>
              <a:gd name="connsiteX7" fmla="*/ 4937676 w 5800059"/>
              <a:gd name="connsiteY7" fmla="*/ 3000462 h 5820142"/>
              <a:gd name="connsiteX8" fmla="*/ 1943985 w 5800059"/>
              <a:gd name="connsiteY8" fmla="*/ 0 h 5820142"/>
              <a:gd name="connsiteX9" fmla="*/ 3872022 w 5800059"/>
              <a:gd name="connsiteY9" fmla="*/ 0 h 5820142"/>
              <a:gd name="connsiteX10" fmla="*/ 3872022 w 5800059"/>
              <a:gd name="connsiteY10" fmla="*/ 1055114 h 5820142"/>
              <a:gd name="connsiteX11" fmla="*/ 2990670 w 5800059"/>
              <a:gd name="connsiteY11" fmla="*/ 1055114 h 5820142"/>
              <a:gd name="connsiteX12" fmla="*/ 2990670 w 5800059"/>
              <a:gd name="connsiteY12" fmla="*/ 3000463 h 5820142"/>
              <a:gd name="connsiteX13" fmla="*/ 1943986 w 5800059"/>
              <a:gd name="connsiteY13" fmla="*/ 3000463 h 5820142"/>
              <a:gd name="connsiteX14" fmla="*/ 1943986 w 5800059"/>
              <a:gd name="connsiteY14" fmla="*/ 2997024 h 5820142"/>
              <a:gd name="connsiteX15" fmla="*/ 1046684 w 5800059"/>
              <a:gd name="connsiteY15" fmla="*/ 2997024 h 5820142"/>
              <a:gd name="connsiteX16" fmla="*/ 1046684 w 5800059"/>
              <a:gd name="connsiteY16" fmla="*/ 3869135 h 5820142"/>
              <a:gd name="connsiteX17" fmla="*/ 0 w 5800059"/>
              <a:gd name="connsiteY17" fmla="*/ 3869135 h 5820142"/>
              <a:gd name="connsiteX18" fmla="*/ 0 w 5800059"/>
              <a:gd name="connsiteY18" fmla="*/ 1941910 h 5820142"/>
              <a:gd name="connsiteX19" fmla="*/ 1023257 w 5800059"/>
              <a:gd name="connsiteY19" fmla="*/ 1941910 h 5820142"/>
              <a:gd name="connsiteX20" fmla="*/ 1046684 w 5800059"/>
              <a:gd name="connsiteY20" fmla="*/ 1941910 h 5820142"/>
              <a:gd name="connsiteX21" fmla="*/ 1943986 w 5800059"/>
              <a:gd name="connsiteY21" fmla="*/ 1941910 h 5820142"/>
              <a:gd name="connsiteX22" fmla="*/ 1943986 w 5800059"/>
              <a:gd name="connsiteY22" fmla="*/ 1055114 h 5820142"/>
              <a:gd name="connsiteX23" fmla="*/ 1943985 w 5800059"/>
              <a:gd name="connsiteY23" fmla="*/ 1055114 h 58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0059" h="5820142">
                <a:moveTo>
                  <a:pt x="1950664" y="3892105"/>
                </a:moveTo>
                <a:lnTo>
                  <a:pt x="3009216" y="4957759"/>
                </a:lnTo>
                <a:lnTo>
                  <a:pt x="3005778" y="5820142"/>
                </a:lnTo>
                <a:lnTo>
                  <a:pt x="1950664" y="5820142"/>
                </a:lnTo>
                <a:close/>
                <a:moveTo>
                  <a:pt x="3872022" y="1941910"/>
                </a:moveTo>
                <a:lnTo>
                  <a:pt x="5800059" y="1941910"/>
                </a:lnTo>
                <a:lnTo>
                  <a:pt x="5800059" y="2997024"/>
                </a:lnTo>
                <a:lnTo>
                  <a:pt x="4937676" y="3000462"/>
                </a:lnTo>
                <a:close/>
                <a:moveTo>
                  <a:pt x="1943985" y="0"/>
                </a:moveTo>
                <a:lnTo>
                  <a:pt x="3872022" y="0"/>
                </a:lnTo>
                <a:lnTo>
                  <a:pt x="3872022" y="1055114"/>
                </a:lnTo>
                <a:lnTo>
                  <a:pt x="2990670" y="1055114"/>
                </a:lnTo>
                <a:lnTo>
                  <a:pt x="2990670" y="3000463"/>
                </a:lnTo>
                <a:lnTo>
                  <a:pt x="1943986" y="3000463"/>
                </a:lnTo>
                <a:lnTo>
                  <a:pt x="1943986" y="2997024"/>
                </a:lnTo>
                <a:lnTo>
                  <a:pt x="1046684" y="2997024"/>
                </a:lnTo>
                <a:lnTo>
                  <a:pt x="1046684" y="3869135"/>
                </a:lnTo>
                <a:lnTo>
                  <a:pt x="0" y="3869135"/>
                </a:lnTo>
                <a:lnTo>
                  <a:pt x="0" y="1941910"/>
                </a:lnTo>
                <a:lnTo>
                  <a:pt x="1023257" y="1941910"/>
                </a:lnTo>
                <a:lnTo>
                  <a:pt x="1046684" y="1941910"/>
                </a:lnTo>
                <a:lnTo>
                  <a:pt x="1943986" y="1941910"/>
                </a:lnTo>
                <a:lnTo>
                  <a:pt x="1943986" y="1055114"/>
                </a:lnTo>
                <a:lnTo>
                  <a:pt x="1943985" y="1055114"/>
                </a:lnTo>
                <a:close/>
              </a:path>
            </a:pathLst>
          </a:custGeom>
          <a:noFill/>
        </p:spPr>
        <p:txBody>
          <a:bodyPr wrap="square" anchor="ctr">
            <a:noAutofit/>
          </a:bodyPr>
          <a:lstStyle>
            <a:lvl1pPr algn="ctr">
              <a:buNone/>
              <a:defRPr sz="1323" b="0" i="0">
                <a:solidFill>
                  <a:schemeClr val="bg1"/>
                </a:solidFill>
                <a:latin typeface="Arial Nova Light" panose="020B0304020202020204" pitchFamily="34" charset="0"/>
              </a:defRPr>
            </a:lvl1pPr>
          </a:lstStyle>
          <a:p>
            <a:r>
              <a:rPr lang="en-GB"/>
              <a:t>Click icon to add picture</a:t>
            </a:r>
            <a:endParaRPr lang="en-US" dirty="0"/>
          </a:p>
        </p:txBody>
      </p:sp>
      <p:pic>
        <p:nvPicPr>
          <p:cNvPr id="9" name="Graphic 8">
            <a:extLst>
              <a:ext uri="{FF2B5EF4-FFF2-40B4-BE49-F238E27FC236}">
                <a16:creationId xmlns:a16="http://schemas.microsoft.com/office/drawing/2014/main" id="{A82237E2-39EE-4D86-BB65-77BFF105E3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625" y="1175512"/>
            <a:ext cx="2760800" cy="838724"/>
          </a:xfrm>
          <a:prstGeom prst="rect">
            <a:avLst/>
          </a:prstGeom>
        </p:spPr>
      </p:pic>
      <p:pic>
        <p:nvPicPr>
          <p:cNvPr id="11" name="Graphic 10">
            <a:extLst>
              <a:ext uri="{FF2B5EF4-FFF2-40B4-BE49-F238E27FC236}">
                <a16:creationId xmlns:a16="http://schemas.microsoft.com/office/drawing/2014/main" id="{ADC1CA30-D6F9-4764-9DED-17A3B2A27C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074" y="6007885"/>
            <a:ext cx="2000250" cy="1076325"/>
          </a:xfrm>
          <a:prstGeom prst="rect">
            <a:avLst/>
          </a:prstGeom>
        </p:spPr>
      </p:pic>
    </p:spTree>
    <p:extLst>
      <p:ext uri="{BB962C8B-B14F-4D97-AF65-F5344CB8AC3E}">
        <p14:creationId xmlns:p14="http://schemas.microsoft.com/office/powerpoint/2010/main" val="30104322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 Quotes">
    <p:spTree>
      <p:nvGrpSpPr>
        <p:cNvPr id="1" name=""/>
        <p:cNvGrpSpPr/>
        <p:nvPr/>
      </p:nvGrpSpPr>
      <p:grpSpPr>
        <a:xfrm>
          <a:off x="0" y="0"/>
          <a:ext cx="0" cy="0"/>
          <a:chOff x="0" y="0"/>
          <a:chExt cx="0" cy="0"/>
        </a:xfrm>
      </p:grpSpPr>
      <p:sp>
        <p:nvSpPr>
          <p:cNvPr id="13" name="Shape 44">
            <a:extLst>
              <a:ext uri="{FF2B5EF4-FFF2-40B4-BE49-F238E27FC236}">
                <a16:creationId xmlns:a16="http://schemas.microsoft.com/office/drawing/2014/main" id="{220A0DC3-CA0E-9349-AC44-D7B89B677957}"/>
              </a:ext>
            </a:extLst>
          </p:cNvPr>
          <p:cNvSpPr/>
          <p:nvPr userDrawn="1"/>
        </p:nvSpPr>
        <p:spPr>
          <a:xfrm>
            <a:off x="6719093" y="-16208"/>
            <a:ext cx="6719094" cy="7575883"/>
          </a:xfrm>
          <a:prstGeom prst="rect">
            <a:avLst/>
          </a:prstGeom>
          <a:solidFill>
            <a:schemeClr val="accent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 Placeholder 4">
            <a:extLst>
              <a:ext uri="{FF2B5EF4-FFF2-40B4-BE49-F238E27FC236}">
                <a16:creationId xmlns:a16="http://schemas.microsoft.com/office/drawing/2014/main" id="{008819F7-4822-4B46-A6EA-0394520097CE}"/>
              </a:ext>
            </a:extLst>
          </p:cNvPr>
          <p:cNvSpPr>
            <a:spLocks noGrp="1"/>
          </p:cNvSpPr>
          <p:nvPr>
            <p:ph type="body" sz="quarter" idx="11" hasCustomPrompt="1"/>
          </p:nvPr>
        </p:nvSpPr>
        <p:spPr>
          <a:xfrm>
            <a:off x="8312101" y="4443963"/>
            <a:ext cx="4129969" cy="1585734"/>
          </a:xfrm>
          <a:prstGeom prst="rect">
            <a:avLst/>
          </a:prstGeom>
        </p:spPr>
        <p:txBody>
          <a:bodyPr lIns="0"/>
          <a:lstStyle>
            <a:lvl1pPr marL="13998" indent="-13998">
              <a:buNone/>
              <a:tabLst/>
              <a:defRPr sz="2204"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1" name="Shape 44">
            <a:extLst>
              <a:ext uri="{FF2B5EF4-FFF2-40B4-BE49-F238E27FC236}">
                <a16:creationId xmlns:a16="http://schemas.microsoft.com/office/drawing/2014/main" id="{BD5A6E04-9FBE-EE49-8097-33CB1541D3FA}"/>
              </a:ext>
            </a:extLst>
          </p:cNvPr>
          <p:cNvSpPr/>
          <p:nvPr userDrawn="1"/>
        </p:nvSpPr>
        <p:spPr>
          <a:xfrm>
            <a:off x="0" y="-16208"/>
            <a:ext cx="6719094" cy="757588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5AAD35E-F3A1-E84F-88B3-41E6F592C6C8}"/>
              </a:ext>
            </a:extLst>
          </p:cNvPr>
          <p:cNvSpPr/>
          <p:nvPr userDrawn="1"/>
        </p:nvSpPr>
        <p:spPr>
          <a:xfrm>
            <a:off x="1543796" y="231735"/>
            <a:ext cx="2298650"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2" name="Rectangle 11">
            <a:extLst>
              <a:ext uri="{FF2B5EF4-FFF2-40B4-BE49-F238E27FC236}">
                <a16:creationId xmlns:a16="http://schemas.microsoft.com/office/drawing/2014/main" id="{CE682A84-ACF0-BE41-85FC-3C09F89F71C0}"/>
              </a:ext>
            </a:extLst>
          </p:cNvPr>
          <p:cNvSpPr/>
          <p:nvPr userDrawn="1"/>
        </p:nvSpPr>
        <p:spPr>
          <a:xfrm>
            <a:off x="1544067" y="233033"/>
            <a:ext cx="2298962"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pic>
        <p:nvPicPr>
          <p:cNvPr id="14" name="Graphic 13">
            <a:extLst>
              <a:ext uri="{FF2B5EF4-FFF2-40B4-BE49-F238E27FC236}">
                <a16:creationId xmlns:a16="http://schemas.microsoft.com/office/drawing/2014/main" id="{FA871D97-9D98-E54F-8D77-B5FE015755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7401" y="7109081"/>
            <a:ext cx="465112" cy="465155"/>
          </a:xfrm>
          <a:prstGeom prst="rect">
            <a:avLst/>
          </a:prstGeom>
        </p:spPr>
      </p:pic>
      <p:pic>
        <p:nvPicPr>
          <p:cNvPr id="20" name="Graphic 19">
            <a:extLst>
              <a:ext uri="{FF2B5EF4-FFF2-40B4-BE49-F238E27FC236}">
                <a16:creationId xmlns:a16="http://schemas.microsoft.com/office/drawing/2014/main" id="{D6D92E8D-6701-7840-95DD-6CB86DA4601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5400000">
            <a:off x="7809721" y="3091392"/>
            <a:ext cx="410741" cy="397141"/>
          </a:xfrm>
          <a:prstGeom prst="rect">
            <a:avLst/>
          </a:prstGeom>
        </p:spPr>
      </p:pic>
      <p:pic>
        <p:nvPicPr>
          <p:cNvPr id="25" name="Graphic 24">
            <a:extLst>
              <a:ext uri="{FF2B5EF4-FFF2-40B4-BE49-F238E27FC236}">
                <a16:creationId xmlns:a16="http://schemas.microsoft.com/office/drawing/2014/main" id="{DD6D4654-8FCF-3E44-8105-00B5E9FEC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48293" b="50000"/>
          <a:stretch/>
        </p:blipFill>
        <p:spPr>
          <a:xfrm rot="16200000">
            <a:off x="12236700" y="1136426"/>
            <a:ext cx="410741" cy="397141"/>
          </a:xfrm>
          <a:prstGeom prst="rect">
            <a:avLst/>
          </a:prstGeom>
        </p:spPr>
      </p:pic>
      <p:sp>
        <p:nvSpPr>
          <p:cNvPr id="5" name="Text Placeholder 4">
            <a:extLst>
              <a:ext uri="{FF2B5EF4-FFF2-40B4-BE49-F238E27FC236}">
                <a16:creationId xmlns:a16="http://schemas.microsoft.com/office/drawing/2014/main" id="{2374325B-02BC-FF4C-A504-2FD54BAC9924}"/>
              </a:ext>
            </a:extLst>
          </p:cNvPr>
          <p:cNvSpPr>
            <a:spLocks noGrp="1"/>
          </p:cNvSpPr>
          <p:nvPr>
            <p:ph type="body" sz="quarter" idx="10" hasCustomPrompt="1"/>
          </p:nvPr>
        </p:nvSpPr>
        <p:spPr>
          <a:xfrm>
            <a:off x="8312100" y="1466321"/>
            <a:ext cx="4077685" cy="1585734"/>
          </a:xfrm>
          <a:prstGeom prst="rect">
            <a:avLst/>
          </a:prstGeom>
        </p:spPr>
        <p:txBody>
          <a:bodyPr lIns="0"/>
          <a:lstStyle>
            <a:lvl1pPr marL="13998" indent="-13998">
              <a:buNone/>
              <a:tabLst/>
              <a:defRPr sz="36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29" name="Picture Placeholder 32">
            <a:extLst>
              <a:ext uri="{FF2B5EF4-FFF2-40B4-BE49-F238E27FC236}">
                <a16:creationId xmlns:a16="http://schemas.microsoft.com/office/drawing/2014/main" id="{F1639418-F8E9-CE4D-892C-32FEDFF1ECD7}"/>
              </a:ext>
            </a:extLst>
          </p:cNvPr>
          <p:cNvSpPr>
            <a:spLocks noGrp="1"/>
          </p:cNvSpPr>
          <p:nvPr>
            <p:ph type="pic" sz="quarter" idx="12" hasCustomPrompt="1"/>
          </p:nvPr>
        </p:nvSpPr>
        <p:spPr>
          <a:xfrm>
            <a:off x="-7980" y="10039"/>
            <a:ext cx="6721113" cy="7533428"/>
          </a:xfrm>
          <a:prstGeom prst="rect">
            <a:avLst/>
          </a:prstGeom>
          <a:ln>
            <a:noFill/>
          </a:ln>
        </p:spPr>
        <p:txBody>
          <a:bodyPr anchor="ctr"/>
          <a:lstStyle>
            <a:lvl1pPr algn="ctr">
              <a:buNone/>
              <a:defRPr b="0" i="0">
                <a:solidFill>
                  <a:schemeClr val="bg1"/>
                </a:solidFill>
                <a:latin typeface="Arial Nova Light" panose="020B0304020202020204" pitchFamily="34" charset="0"/>
              </a:defRPr>
            </a:lvl1pPr>
          </a:lstStyle>
          <a:p>
            <a:r>
              <a:rPr lang="en-US" dirty="0"/>
              <a:t>Picture</a:t>
            </a:r>
          </a:p>
        </p:txBody>
      </p:sp>
    </p:spTree>
    <p:extLst>
      <p:ext uri="{BB962C8B-B14F-4D97-AF65-F5344CB8AC3E}">
        <p14:creationId xmlns:p14="http://schemas.microsoft.com/office/powerpoint/2010/main" val="1629747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 4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6F224-2AF3-C14D-B6CA-71C79A4CEE3F}"/>
              </a:ext>
            </a:extLst>
          </p:cNvPr>
          <p:cNvSpPr/>
          <p:nvPr userDrawn="1"/>
        </p:nvSpPr>
        <p:spPr>
          <a:xfrm>
            <a:off x="0" y="0"/>
            <a:ext cx="3417667" cy="75469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pic>
        <p:nvPicPr>
          <p:cNvPr id="50" name="Graphic 49">
            <a:extLst>
              <a:ext uri="{FF2B5EF4-FFF2-40B4-BE49-F238E27FC236}">
                <a16:creationId xmlns:a16="http://schemas.microsoft.com/office/drawing/2014/main" id="{97AF502E-76FA-344B-BA81-863F5067A76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7630" b="72421"/>
          <a:stretch/>
        </p:blipFill>
        <p:spPr>
          <a:xfrm rot="10800000" flipH="1">
            <a:off x="-324756" y="4138570"/>
            <a:ext cx="6471940" cy="3408414"/>
          </a:xfrm>
          <a:prstGeom prst="rect">
            <a:avLst/>
          </a:prstGeom>
        </p:spPr>
      </p:pic>
      <p:sp>
        <p:nvSpPr>
          <p:cNvPr id="51" name="Shape 44">
            <a:extLst>
              <a:ext uri="{FF2B5EF4-FFF2-40B4-BE49-F238E27FC236}">
                <a16:creationId xmlns:a16="http://schemas.microsoft.com/office/drawing/2014/main" id="{A6AC65BA-D937-B648-8A3C-9C571230D85C}"/>
              </a:ext>
            </a:extLst>
          </p:cNvPr>
          <p:cNvSpPr/>
          <p:nvPr userDrawn="1"/>
        </p:nvSpPr>
        <p:spPr>
          <a:xfrm>
            <a:off x="6107017" y="4138572"/>
            <a:ext cx="7331172" cy="3408413"/>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419FFFC7-F9D2-1441-8433-E149542F6581}"/>
              </a:ext>
            </a:extLst>
          </p:cNvPr>
          <p:cNvSpPr/>
          <p:nvPr userDrawn="1"/>
        </p:nvSpPr>
        <p:spPr>
          <a:xfrm>
            <a:off x="1570104" y="231621"/>
            <a:ext cx="2293929"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55" name="Rectangle 54">
            <a:extLst>
              <a:ext uri="{FF2B5EF4-FFF2-40B4-BE49-F238E27FC236}">
                <a16:creationId xmlns:a16="http://schemas.microsoft.com/office/drawing/2014/main" id="{7F8251FB-CDF1-2245-AE72-B60FAE908A62}"/>
              </a:ext>
            </a:extLst>
          </p:cNvPr>
          <p:cNvSpPr/>
          <p:nvPr userDrawn="1"/>
        </p:nvSpPr>
        <p:spPr>
          <a:xfrm rot="19374643">
            <a:off x="183388" y="1243396"/>
            <a:ext cx="2910550"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62" name="Text Placeholder 4">
            <a:extLst>
              <a:ext uri="{FF2B5EF4-FFF2-40B4-BE49-F238E27FC236}">
                <a16:creationId xmlns:a16="http://schemas.microsoft.com/office/drawing/2014/main" id="{C0A522D5-5F42-9341-9952-3DEE0185069C}"/>
              </a:ext>
            </a:extLst>
          </p:cNvPr>
          <p:cNvSpPr>
            <a:spLocks noGrp="1"/>
          </p:cNvSpPr>
          <p:nvPr>
            <p:ph type="body" sz="quarter" idx="11" hasCustomPrompt="1"/>
          </p:nvPr>
        </p:nvSpPr>
        <p:spPr>
          <a:xfrm>
            <a:off x="565621" y="1431117"/>
            <a:ext cx="2592353" cy="2488715"/>
          </a:xfrm>
          <a:prstGeom prst="rect">
            <a:avLst/>
          </a:prstGeom>
        </p:spPr>
        <p:txBody>
          <a:bodyPr lIns="0"/>
          <a:lstStyle>
            <a:lvl1pPr marL="13998" indent="-13998">
              <a:buNone/>
              <a:tabLst/>
              <a:defRPr sz="30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63" name="Text Placeholder 4">
            <a:extLst>
              <a:ext uri="{FF2B5EF4-FFF2-40B4-BE49-F238E27FC236}">
                <a16:creationId xmlns:a16="http://schemas.microsoft.com/office/drawing/2014/main" id="{22711967-8C68-AE45-A437-A0CE3AFE7F2B}"/>
              </a:ext>
            </a:extLst>
          </p:cNvPr>
          <p:cNvSpPr>
            <a:spLocks noGrp="1"/>
          </p:cNvSpPr>
          <p:nvPr>
            <p:ph type="body" sz="quarter" idx="12" hasCustomPrompt="1"/>
          </p:nvPr>
        </p:nvSpPr>
        <p:spPr>
          <a:xfrm>
            <a:off x="3742424" y="4670433"/>
            <a:ext cx="2125222" cy="436437"/>
          </a:xfrm>
          <a:prstGeom prst="rect">
            <a:avLst/>
          </a:prstGeom>
        </p:spPr>
        <p:txBody>
          <a:bodyPr lIns="0"/>
          <a:lstStyle>
            <a:lvl1pPr marL="13998" indent="-13998">
              <a:buNone/>
              <a:tabLst/>
              <a:defRPr sz="1800" b="1" i="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64" name="Text Placeholder 3">
            <a:extLst>
              <a:ext uri="{FF2B5EF4-FFF2-40B4-BE49-F238E27FC236}">
                <a16:creationId xmlns:a16="http://schemas.microsoft.com/office/drawing/2014/main" id="{C2CD19FF-6A5B-664E-B48C-35AD7CF911C8}"/>
              </a:ext>
            </a:extLst>
          </p:cNvPr>
          <p:cNvSpPr>
            <a:spLocks noGrp="1"/>
          </p:cNvSpPr>
          <p:nvPr>
            <p:ph type="body" sz="quarter" idx="13" hasCustomPrompt="1"/>
          </p:nvPr>
        </p:nvSpPr>
        <p:spPr>
          <a:xfrm>
            <a:off x="3742424"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FF620A88-C3B2-A94A-831F-1B55622D827D}"/>
              </a:ext>
            </a:extLst>
          </p:cNvPr>
          <p:cNvSpPr>
            <a:spLocks noGrp="1"/>
          </p:cNvSpPr>
          <p:nvPr>
            <p:ph type="pic" sz="quarter" idx="10"/>
          </p:nvPr>
        </p:nvSpPr>
        <p:spPr>
          <a:xfrm>
            <a:off x="3417290" y="0"/>
            <a:ext cx="10017399" cy="413857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73" name="Text Placeholder 4">
            <a:extLst>
              <a:ext uri="{FF2B5EF4-FFF2-40B4-BE49-F238E27FC236}">
                <a16:creationId xmlns:a16="http://schemas.microsoft.com/office/drawing/2014/main" id="{EB6C290C-D1AA-9C48-B7E5-5C3E974EA782}"/>
              </a:ext>
            </a:extLst>
          </p:cNvPr>
          <p:cNvSpPr>
            <a:spLocks noGrp="1"/>
          </p:cNvSpPr>
          <p:nvPr>
            <p:ph type="body" sz="quarter" idx="14" hasCustomPrompt="1"/>
          </p:nvPr>
        </p:nvSpPr>
        <p:spPr>
          <a:xfrm>
            <a:off x="6077982" y="4670433"/>
            <a:ext cx="2125222" cy="436437"/>
          </a:xfrm>
          <a:prstGeom prst="rect">
            <a:avLst/>
          </a:prstGeom>
        </p:spPr>
        <p:txBody>
          <a:bodyPr lIns="0"/>
          <a:lstStyle>
            <a:lvl1pPr marL="13998" indent="-13998">
              <a:buNone/>
              <a:tabLst/>
              <a:defRPr sz="1800" b="1" i="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4" name="Text Placeholder 3">
            <a:extLst>
              <a:ext uri="{FF2B5EF4-FFF2-40B4-BE49-F238E27FC236}">
                <a16:creationId xmlns:a16="http://schemas.microsoft.com/office/drawing/2014/main" id="{E6F00570-C6ED-8C46-B9E7-59841D772E30}"/>
              </a:ext>
            </a:extLst>
          </p:cNvPr>
          <p:cNvSpPr>
            <a:spLocks noGrp="1"/>
          </p:cNvSpPr>
          <p:nvPr>
            <p:ph type="body" sz="quarter" idx="15" hasCustomPrompt="1"/>
          </p:nvPr>
        </p:nvSpPr>
        <p:spPr>
          <a:xfrm>
            <a:off x="6077982"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75" name="Text Placeholder 4">
            <a:extLst>
              <a:ext uri="{FF2B5EF4-FFF2-40B4-BE49-F238E27FC236}">
                <a16:creationId xmlns:a16="http://schemas.microsoft.com/office/drawing/2014/main" id="{1DBD942A-4A88-CE43-B43B-2951E6704355}"/>
              </a:ext>
            </a:extLst>
          </p:cNvPr>
          <p:cNvSpPr>
            <a:spLocks noGrp="1"/>
          </p:cNvSpPr>
          <p:nvPr>
            <p:ph type="body" sz="quarter" idx="16" hasCustomPrompt="1"/>
          </p:nvPr>
        </p:nvSpPr>
        <p:spPr>
          <a:xfrm>
            <a:off x="8413539" y="4670433"/>
            <a:ext cx="2125222" cy="436437"/>
          </a:xfrm>
          <a:prstGeom prst="rect">
            <a:avLst/>
          </a:prstGeom>
        </p:spPr>
        <p:txBody>
          <a:bodyPr lIns="0"/>
          <a:lstStyle>
            <a:lvl1pPr marL="13998" indent="-13998">
              <a:buNone/>
              <a:tabLst/>
              <a:defRPr sz="1800" b="1" i="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6" name="Text Placeholder 3">
            <a:extLst>
              <a:ext uri="{FF2B5EF4-FFF2-40B4-BE49-F238E27FC236}">
                <a16:creationId xmlns:a16="http://schemas.microsoft.com/office/drawing/2014/main" id="{5C384A02-7E6F-6D48-9870-F88F800DD387}"/>
              </a:ext>
            </a:extLst>
          </p:cNvPr>
          <p:cNvSpPr>
            <a:spLocks noGrp="1"/>
          </p:cNvSpPr>
          <p:nvPr>
            <p:ph type="body" sz="quarter" idx="17" hasCustomPrompt="1"/>
          </p:nvPr>
        </p:nvSpPr>
        <p:spPr>
          <a:xfrm>
            <a:off x="8413539"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sp>
        <p:nvSpPr>
          <p:cNvPr id="77" name="Text Placeholder 4">
            <a:extLst>
              <a:ext uri="{FF2B5EF4-FFF2-40B4-BE49-F238E27FC236}">
                <a16:creationId xmlns:a16="http://schemas.microsoft.com/office/drawing/2014/main" id="{5B9ECAD2-3ABB-B248-AF99-0DCCCA6A6643}"/>
              </a:ext>
            </a:extLst>
          </p:cNvPr>
          <p:cNvSpPr>
            <a:spLocks noGrp="1"/>
          </p:cNvSpPr>
          <p:nvPr>
            <p:ph type="body" sz="quarter" idx="18" hasCustomPrompt="1"/>
          </p:nvPr>
        </p:nvSpPr>
        <p:spPr>
          <a:xfrm>
            <a:off x="10749097" y="4670433"/>
            <a:ext cx="2125222" cy="436437"/>
          </a:xfrm>
          <a:prstGeom prst="rect">
            <a:avLst/>
          </a:prstGeom>
        </p:spPr>
        <p:txBody>
          <a:bodyPr lIns="0"/>
          <a:lstStyle>
            <a:lvl1pPr marL="13998" indent="-13998">
              <a:buNone/>
              <a:tabLst/>
              <a:defRPr sz="1800" b="1" i="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a:t>
            </a:r>
          </a:p>
        </p:txBody>
      </p:sp>
      <p:sp>
        <p:nvSpPr>
          <p:cNvPr id="78" name="Text Placeholder 3">
            <a:extLst>
              <a:ext uri="{FF2B5EF4-FFF2-40B4-BE49-F238E27FC236}">
                <a16:creationId xmlns:a16="http://schemas.microsoft.com/office/drawing/2014/main" id="{7F7F645D-E614-5C40-9F23-7AEC1DE1C73E}"/>
              </a:ext>
            </a:extLst>
          </p:cNvPr>
          <p:cNvSpPr>
            <a:spLocks noGrp="1"/>
          </p:cNvSpPr>
          <p:nvPr>
            <p:ph type="body" sz="quarter" idx="19" hasCustomPrompt="1"/>
          </p:nvPr>
        </p:nvSpPr>
        <p:spPr>
          <a:xfrm>
            <a:off x="10749097" y="5288846"/>
            <a:ext cx="2125222" cy="1565999"/>
          </a:xfrm>
          <a:prstGeom prst="rect">
            <a:avLst/>
          </a:prstGeom>
        </p:spPr>
        <p:txBody>
          <a:bodyPr lIns="0"/>
          <a:lstStyle>
            <a:lvl1pPr marL="13998" indent="-13998">
              <a:buNone/>
              <a:tabLst/>
              <a:defRPr sz="1500" b="1" i="0">
                <a:solidFill>
                  <a:schemeClr val="bg1"/>
                </a:solidFill>
                <a:latin typeface="Arial Nova" panose="020B0504020202020204" pitchFamily="34" charset="0"/>
              </a:defRPr>
            </a:lvl1pPr>
          </a:lstStyle>
          <a:p>
            <a:pPr lvl="0"/>
            <a:r>
              <a:rPr lang="en-GB" dirty="0"/>
              <a:t>Click to edit master text styles</a:t>
            </a:r>
          </a:p>
        </p:txBody>
      </p:sp>
      <p:pic>
        <p:nvPicPr>
          <p:cNvPr id="19" name="Graphic 18">
            <a:extLst>
              <a:ext uri="{FF2B5EF4-FFF2-40B4-BE49-F238E27FC236}">
                <a16:creationId xmlns:a16="http://schemas.microsoft.com/office/drawing/2014/main" id="{9323F23A-9927-5A4D-93BB-2F028447CAB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0703638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 Angle / Picture">
    <p:spTree>
      <p:nvGrpSpPr>
        <p:cNvPr id="1" name=""/>
        <p:cNvGrpSpPr/>
        <p:nvPr/>
      </p:nvGrpSpPr>
      <p:grpSpPr>
        <a:xfrm>
          <a:off x="0" y="0"/>
          <a:ext cx="0" cy="0"/>
          <a:chOff x="0" y="0"/>
          <a:chExt cx="0" cy="0"/>
        </a:xfrm>
      </p:grpSpPr>
      <p:sp>
        <p:nvSpPr>
          <p:cNvPr id="15" name="Shape 44">
            <a:extLst>
              <a:ext uri="{FF2B5EF4-FFF2-40B4-BE49-F238E27FC236}">
                <a16:creationId xmlns:a16="http://schemas.microsoft.com/office/drawing/2014/main" id="{009D6728-4BB5-D448-8B28-5965747C10B5}"/>
              </a:ext>
            </a:extLst>
          </p:cNvPr>
          <p:cNvSpPr/>
          <p:nvPr userDrawn="1"/>
        </p:nvSpPr>
        <p:spPr>
          <a:xfrm>
            <a:off x="-17414" y="0"/>
            <a:ext cx="13455813" cy="7559675"/>
          </a:xfrm>
          <a:prstGeom prst="rect">
            <a:avLst/>
          </a:prstGeom>
          <a:solidFill>
            <a:schemeClr val="tx1"/>
          </a:solidFill>
          <a:ln w="12700">
            <a:noFill/>
            <a:miter lim="400000"/>
          </a:ln>
        </p:spPr>
        <p:txBody>
          <a:bodyPr lIns="50413" rIns="50413" anchor="ctr"/>
          <a:lstStyle/>
          <a:p>
            <a:pPr marL="0" marR="0" lvl="0" indent="0" algn="ctr" defTabSz="1007852" rtl="0" eaLnBrk="1" fontAlgn="auto" latinLnBrk="0" hangingPunct="1">
              <a:lnSpc>
                <a:spcPct val="100000"/>
              </a:lnSpc>
              <a:spcBef>
                <a:spcPts val="0"/>
              </a:spcBef>
              <a:spcAft>
                <a:spcPts val="0"/>
              </a:spcAft>
              <a:buClrTx/>
              <a:buSzTx/>
              <a:buFontTx/>
              <a:buNone/>
              <a:tabLst/>
              <a:defRPr>
                <a:solidFill>
                  <a:srgbClr val="FFFFFF"/>
                </a:solidFill>
              </a:defRPr>
            </a:pPr>
            <a:endParaRPr kumimoji="0" sz="19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Picture Placeholder 3">
            <a:extLst>
              <a:ext uri="{FF2B5EF4-FFF2-40B4-BE49-F238E27FC236}">
                <a16:creationId xmlns:a16="http://schemas.microsoft.com/office/drawing/2014/main" id="{125F3A54-9274-C44B-A976-58CA506A220D}"/>
              </a:ext>
            </a:extLst>
          </p:cNvPr>
          <p:cNvSpPr>
            <a:spLocks noGrp="1"/>
          </p:cNvSpPr>
          <p:nvPr>
            <p:ph type="pic" sz="quarter" idx="10"/>
          </p:nvPr>
        </p:nvSpPr>
        <p:spPr>
          <a:xfrm>
            <a:off x="6858323" y="0"/>
            <a:ext cx="6579865" cy="7559675"/>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picture</a:t>
            </a:r>
            <a:endParaRPr lang="en-US"/>
          </a:p>
        </p:txBody>
      </p:sp>
      <p:pic>
        <p:nvPicPr>
          <p:cNvPr id="16" name="Graphic 15">
            <a:extLst>
              <a:ext uri="{FF2B5EF4-FFF2-40B4-BE49-F238E27FC236}">
                <a16:creationId xmlns:a16="http://schemas.microsoft.com/office/drawing/2014/main" id="{DF5B3040-88F3-4F42-96AE-8ABBE0B8315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9767"/>
          <a:stretch/>
        </p:blipFill>
        <p:spPr>
          <a:xfrm rot="5400000">
            <a:off x="3334200" y="-3421193"/>
            <a:ext cx="6818953" cy="13573335"/>
          </a:xfrm>
          <a:prstGeom prst="rect">
            <a:avLst/>
          </a:prstGeom>
        </p:spPr>
      </p:pic>
      <p:pic>
        <p:nvPicPr>
          <p:cNvPr id="27" name="Graphic 26">
            <a:extLst>
              <a:ext uri="{FF2B5EF4-FFF2-40B4-BE49-F238E27FC236}">
                <a16:creationId xmlns:a16="http://schemas.microsoft.com/office/drawing/2014/main" id="{7FD833A8-6ED8-3C4A-8098-F06B36D5474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9401" r="71831"/>
          <a:stretch/>
        </p:blipFill>
        <p:spPr>
          <a:xfrm rot="5400000">
            <a:off x="2381043" y="-1566077"/>
            <a:ext cx="3823840" cy="6867990"/>
          </a:xfrm>
          <a:prstGeom prst="rect">
            <a:avLst/>
          </a:prstGeom>
        </p:spPr>
      </p:pic>
      <p:pic>
        <p:nvPicPr>
          <p:cNvPr id="34" name="Graphic 33">
            <a:extLst>
              <a:ext uri="{FF2B5EF4-FFF2-40B4-BE49-F238E27FC236}">
                <a16:creationId xmlns:a16="http://schemas.microsoft.com/office/drawing/2014/main" id="{EB1F5FBF-2157-8947-AFA9-818FD09CEED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5198" t="58967" r="72748" b="23578"/>
          <a:stretch/>
        </p:blipFill>
        <p:spPr>
          <a:xfrm rot="16200000">
            <a:off x="11439007" y="5556885"/>
            <a:ext cx="1636292" cy="2369284"/>
          </a:xfrm>
          <a:prstGeom prst="rect">
            <a:avLst/>
          </a:prstGeom>
        </p:spPr>
      </p:pic>
      <p:sp>
        <p:nvSpPr>
          <p:cNvPr id="36" name="Text Placeholder 4">
            <a:extLst>
              <a:ext uri="{FF2B5EF4-FFF2-40B4-BE49-F238E27FC236}">
                <a16:creationId xmlns:a16="http://schemas.microsoft.com/office/drawing/2014/main" id="{696122A5-E781-7545-9644-E51EB28BCD64}"/>
              </a:ext>
            </a:extLst>
          </p:cNvPr>
          <p:cNvSpPr>
            <a:spLocks noGrp="1"/>
          </p:cNvSpPr>
          <p:nvPr>
            <p:ph type="body" sz="quarter" idx="11" hasCustomPrompt="1"/>
          </p:nvPr>
        </p:nvSpPr>
        <p:spPr>
          <a:xfrm>
            <a:off x="855571" y="784726"/>
            <a:ext cx="3959779" cy="954620"/>
          </a:xfrm>
          <a:prstGeom prst="rect">
            <a:avLst/>
          </a:prstGeom>
        </p:spPr>
        <p:txBody>
          <a:bodyPr lIns="0"/>
          <a:lstStyle>
            <a:lvl1pPr marL="13998" indent="-13998">
              <a:buNone/>
              <a:tabLst/>
              <a:defRPr sz="3000" b="1" i="0">
                <a:solidFill>
                  <a:schemeClr val="tx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37" name="Text Placeholder 4">
            <a:extLst>
              <a:ext uri="{FF2B5EF4-FFF2-40B4-BE49-F238E27FC236}">
                <a16:creationId xmlns:a16="http://schemas.microsoft.com/office/drawing/2014/main" id="{A0A43A07-EEDF-D14D-9A9F-07595E182F2B}"/>
              </a:ext>
            </a:extLst>
          </p:cNvPr>
          <p:cNvSpPr>
            <a:spLocks noGrp="1"/>
          </p:cNvSpPr>
          <p:nvPr>
            <p:ph type="body" sz="quarter" idx="12" hasCustomPrompt="1"/>
          </p:nvPr>
        </p:nvSpPr>
        <p:spPr>
          <a:xfrm>
            <a:off x="855571" y="4640333"/>
            <a:ext cx="3959779" cy="954620"/>
          </a:xfrm>
          <a:prstGeom prst="rect">
            <a:avLst/>
          </a:prstGeom>
        </p:spPr>
        <p:txBody>
          <a:bodyPr lIns="0"/>
          <a:lstStyle>
            <a:lvl1pPr marL="13998" indent="-13998">
              <a:buNone/>
              <a:tabLst/>
              <a:defRPr sz="3000" b="1" i="0">
                <a:solidFill>
                  <a:schemeClr val="accent1"/>
                </a:solidFill>
                <a:latin typeface="Arial Nova" panose="020B0504020202020204" pitchFamily="34" charset="0"/>
              </a:defRPr>
            </a:lvl1pPr>
            <a:lvl2pPr>
              <a:defRPr b="1" i="0">
                <a:latin typeface="Arial Nova" panose="020B0504020202020204" pitchFamily="34" charset="0"/>
              </a:defRPr>
            </a:lvl2pPr>
            <a:lvl3pPr>
              <a:defRPr b="1" i="0">
                <a:latin typeface="Arial Nova" panose="020B0504020202020204" pitchFamily="34" charset="0"/>
              </a:defRPr>
            </a:lvl3pPr>
            <a:lvl4pPr>
              <a:defRPr b="1" i="0">
                <a:latin typeface="Arial Nova" panose="020B0504020202020204" pitchFamily="34" charset="0"/>
              </a:defRPr>
            </a:lvl4pPr>
            <a:lvl5pPr>
              <a:defRPr b="1" i="0">
                <a:latin typeface="Arial Nova" panose="020B0504020202020204" pitchFamily="34" charset="0"/>
              </a:defRPr>
            </a:lvl5pPr>
          </a:lstStyle>
          <a:p>
            <a:pPr lvl="0"/>
            <a:r>
              <a:rPr lang="en-GB" dirty="0"/>
              <a:t>Click to edit master text styles</a:t>
            </a:r>
          </a:p>
        </p:txBody>
      </p:sp>
      <p:sp>
        <p:nvSpPr>
          <p:cNvPr id="11" name="Rectangle 10">
            <a:extLst>
              <a:ext uri="{FF2B5EF4-FFF2-40B4-BE49-F238E27FC236}">
                <a16:creationId xmlns:a16="http://schemas.microsoft.com/office/drawing/2014/main" id="{5129F9F1-82B0-9141-BC4A-C8C26063B211}"/>
              </a:ext>
            </a:extLst>
          </p:cNvPr>
          <p:cNvSpPr/>
          <p:nvPr userDrawn="1"/>
        </p:nvSpPr>
        <p:spPr>
          <a:xfrm>
            <a:off x="-4360" y="0"/>
            <a:ext cx="179984" cy="1397482"/>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2" name="Graphic 11">
            <a:extLst>
              <a:ext uri="{FF2B5EF4-FFF2-40B4-BE49-F238E27FC236}">
                <a16:creationId xmlns:a16="http://schemas.microsoft.com/office/drawing/2014/main" id="{C43F07F7-7576-4740-ADD4-493F3461349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7823568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ient logo / Images (4)">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62" name="Text Placeholder 3">
            <a:extLst>
              <a:ext uri="{FF2B5EF4-FFF2-40B4-BE49-F238E27FC236}">
                <a16:creationId xmlns:a16="http://schemas.microsoft.com/office/drawing/2014/main" id="{80656C96-359F-0249-95DA-0F2A2CAFAB24}"/>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8"/>
            <a:ext cx="7397802" cy="57691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6" name="Picture Placeholder 2">
            <a:extLst>
              <a:ext uri="{FF2B5EF4-FFF2-40B4-BE49-F238E27FC236}">
                <a16:creationId xmlns:a16="http://schemas.microsoft.com/office/drawing/2014/main" id="{0F6EBE37-DC06-034F-9244-61D96891E6FA}"/>
              </a:ext>
            </a:extLst>
          </p:cNvPr>
          <p:cNvSpPr>
            <a:spLocks noGrp="1"/>
          </p:cNvSpPr>
          <p:nvPr>
            <p:ph type="pic" sz="quarter" idx="23"/>
          </p:nvPr>
        </p:nvSpPr>
        <p:spPr>
          <a:xfrm>
            <a:off x="5892026" y="1293365"/>
            <a:ext cx="2309798" cy="28276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8499891" y="1293364"/>
            <a:ext cx="426784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69" name="Picture Placeholder 2">
            <a:extLst>
              <a:ext uri="{FF2B5EF4-FFF2-40B4-BE49-F238E27FC236}">
                <a16:creationId xmlns:a16="http://schemas.microsoft.com/office/drawing/2014/main" id="{51FFD474-8E35-5744-BA4E-9BEFFF61FD9F}"/>
              </a:ext>
            </a:extLst>
          </p:cNvPr>
          <p:cNvSpPr>
            <a:spLocks noGrp="1"/>
          </p:cNvSpPr>
          <p:nvPr>
            <p:ph type="pic" sz="quarter" idx="25"/>
          </p:nvPr>
        </p:nvSpPr>
        <p:spPr>
          <a:xfrm>
            <a:off x="5892026" y="435198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0" name="Picture Placeholder 2">
            <a:extLst>
              <a:ext uri="{FF2B5EF4-FFF2-40B4-BE49-F238E27FC236}">
                <a16:creationId xmlns:a16="http://schemas.microsoft.com/office/drawing/2014/main" id="{BD4312A5-FC1A-A44A-A204-97847A5D906D}"/>
              </a:ext>
            </a:extLst>
          </p:cNvPr>
          <p:cNvSpPr>
            <a:spLocks noGrp="1"/>
          </p:cNvSpPr>
          <p:nvPr>
            <p:ph type="pic" sz="quarter" idx="26"/>
          </p:nvPr>
        </p:nvSpPr>
        <p:spPr>
          <a:xfrm>
            <a:off x="5892025" y="5564905"/>
            <a:ext cx="2309798" cy="96036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2" name="Text Placeholder 3">
            <a:extLst>
              <a:ext uri="{FF2B5EF4-FFF2-40B4-BE49-F238E27FC236}">
                <a16:creationId xmlns:a16="http://schemas.microsoft.com/office/drawing/2014/main" id="{3297C040-AB26-D445-ADA6-C9BB4337FC2D}"/>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5" name="Rectangle 24">
            <a:extLst>
              <a:ext uri="{FF2B5EF4-FFF2-40B4-BE49-F238E27FC236}">
                <a16:creationId xmlns:a16="http://schemas.microsoft.com/office/drawing/2014/main" id="{AE27F64D-71BF-2943-AD0B-CEF45D1AB28A}"/>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8673BA05-10E8-C74C-B382-9ABBDA59338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35043935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ient logo / Video">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4" name="Media Placeholder 3">
            <a:extLst>
              <a:ext uri="{FF2B5EF4-FFF2-40B4-BE49-F238E27FC236}">
                <a16:creationId xmlns:a16="http://schemas.microsoft.com/office/drawing/2014/main" id="{FE080C07-9CB9-A547-A504-59F29D269D1F}"/>
              </a:ext>
            </a:extLst>
          </p:cNvPr>
          <p:cNvSpPr>
            <a:spLocks noGrp="1"/>
          </p:cNvSpPr>
          <p:nvPr>
            <p:ph type="media" sz="quarter" idx="29"/>
          </p:nvPr>
        </p:nvSpPr>
        <p:spPr>
          <a:xfrm>
            <a:off x="5733977" y="1326364"/>
            <a:ext cx="7034052" cy="5178028"/>
          </a:xfrm>
          <a:prstGeom prst="rect">
            <a:avLst/>
          </a:prstGeom>
        </p:spPr>
        <p:txBody>
          <a:bodyPr anchor="ctr"/>
          <a:lstStyle>
            <a:lvl1pPr algn="ctr">
              <a:buNone/>
              <a:defRPr b="0" i="0">
                <a:solidFill>
                  <a:schemeClr val="bg1"/>
                </a:solidFill>
                <a:latin typeface="Arial Nova Light" panose="020B0304020202020204" pitchFamily="34" charset="0"/>
              </a:defRPr>
            </a:lvl1pPr>
          </a:lstStyle>
          <a:p>
            <a:r>
              <a:rPr lang="en-GB"/>
              <a:t>Click icon to add media</a:t>
            </a:r>
            <a:endParaRPr lang="en-US" dirty="0"/>
          </a:p>
        </p:txBody>
      </p:sp>
      <p:sp>
        <p:nvSpPr>
          <p:cNvPr id="21" name="Text Placeholder 3">
            <a:extLst>
              <a:ext uri="{FF2B5EF4-FFF2-40B4-BE49-F238E27FC236}">
                <a16:creationId xmlns:a16="http://schemas.microsoft.com/office/drawing/2014/main" id="{0B1D2787-3BFA-3B4C-9620-DD5F05198F45}"/>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23" name="Text Placeholder 3">
            <a:extLst>
              <a:ext uri="{FF2B5EF4-FFF2-40B4-BE49-F238E27FC236}">
                <a16:creationId xmlns:a16="http://schemas.microsoft.com/office/drawing/2014/main" id="{23040954-3CF5-5C46-9B85-8AD265EE36F7}"/>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19" name="Rectangle 18">
            <a:extLst>
              <a:ext uri="{FF2B5EF4-FFF2-40B4-BE49-F238E27FC236}">
                <a16:creationId xmlns:a16="http://schemas.microsoft.com/office/drawing/2014/main" id="{05A06196-27C9-E543-88E0-C706B1E4A83D}"/>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32D0033B-68F6-FF4F-920C-2CF4F97985B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4374419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ient logo / Image">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4BA72BD-2DE4-8341-AF75-002EEE3D60C8}"/>
              </a:ext>
            </a:extLst>
          </p:cNvPr>
          <p:cNvSpPr/>
          <p:nvPr userDrawn="1"/>
        </p:nvSpPr>
        <p:spPr>
          <a:xfrm>
            <a:off x="-11075" y="-5389"/>
            <a:ext cx="13438188" cy="7565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3" name="Rectangle 62">
            <a:extLst>
              <a:ext uri="{FF2B5EF4-FFF2-40B4-BE49-F238E27FC236}">
                <a16:creationId xmlns:a16="http://schemas.microsoft.com/office/drawing/2014/main" id="{33749C34-22C9-BC4E-A4F6-D0EAE7DDA5FF}"/>
              </a:ext>
            </a:extLst>
          </p:cNvPr>
          <p:cNvSpPr/>
          <p:nvPr userDrawn="1"/>
        </p:nvSpPr>
        <p:spPr>
          <a:xfrm>
            <a:off x="670450" y="1034408"/>
            <a:ext cx="4565122" cy="2317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3277991" cy="431223"/>
          </a:xfrm>
          <a:prstGeom prst="rect">
            <a:avLst/>
          </a:prstGeom>
        </p:spPr>
        <p:txBody>
          <a:bodyPr lIns="0"/>
          <a:lstStyle>
            <a:lvl1pPr marL="13998" indent="-13998">
              <a:lnSpc>
                <a:spcPts val="2204"/>
              </a:lnSpc>
              <a:spcBef>
                <a:spcPts val="0"/>
              </a:spcBef>
              <a:buNone/>
              <a:tabLst/>
              <a:defRPr sz="2204" b="1" i="0">
                <a:latin typeface="Arial Nova" panose="020B0504020202020204" pitchFamily="34" charset="0"/>
              </a:defRPr>
            </a:lvl1pPr>
          </a:lstStyle>
          <a:p>
            <a:pPr lvl="0"/>
            <a:r>
              <a:rPr lang="en-GB" dirty="0"/>
              <a:t>CLICK TO EDIT</a:t>
            </a:r>
          </a:p>
        </p:txBody>
      </p:sp>
      <p:sp>
        <p:nvSpPr>
          <p:cNvPr id="47" name="Rectangle 46">
            <a:extLst>
              <a:ext uri="{FF2B5EF4-FFF2-40B4-BE49-F238E27FC236}">
                <a16:creationId xmlns:a16="http://schemas.microsoft.com/office/drawing/2014/main" id="{83A87C15-E731-994C-BE6A-A00B4F67E4F4}"/>
              </a:ext>
            </a:extLst>
          </p:cNvPr>
          <p:cNvSpPr/>
          <p:nvPr userDrawn="1"/>
        </p:nvSpPr>
        <p:spPr>
          <a:xfrm>
            <a:off x="1705617" y="269270"/>
            <a:ext cx="253627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pic>
        <p:nvPicPr>
          <p:cNvPr id="52" name="Picture 51">
            <a:extLst>
              <a:ext uri="{FF2B5EF4-FFF2-40B4-BE49-F238E27FC236}">
                <a16:creationId xmlns:a16="http://schemas.microsoft.com/office/drawing/2014/main" id="{72867718-1D50-A140-BF37-A58480294F77}"/>
              </a:ext>
            </a:extLst>
          </p:cNvPr>
          <p:cNvPicPr>
            <a:picLocks noChangeAspect="1"/>
          </p:cNvPicPr>
          <p:nvPr userDrawn="1"/>
        </p:nvPicPr>
        <p:blipFill>
          <a:blip r:embed="rId2"/>
          <a:stretch>
            <a:fillRect/>
          </a:stretch>
        </p:blipFill>
        <p:spPr>
          <a:xfrm>
            <a:off x="8202617" y="4121028"/>
            <a:ext cx="3107407" cy="960362"/>
          </a:xfrm>
          <a:prstGeom prst="rect">
            <a:avLst/>
          </a:prstGeom>
        </p:spPr>
      </p:pic>
      <p:pic>
        <p:nvPicPr>
          <p:cNvPr id="53" name="Graphic 52">
            <a:extLst>
              <a:ext uri="{FF2B5EF4-FFF2-40B4-BE49-F238E27FC236}">
                <a16:creationId xmlns:a16="http://schemas.microsoft.com/office/drawing/2014/main" id="{2D0C9AB0-D108-0F4F-9AA4-C730C4D83B0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16200000">
            <a:off x="4820555" y="1113677"/>
            <a:ext cx="289775" cy="280180"/>
          </a:xfrm>
          <a:prstGeom prst="rect">
            <a:avLst/>
          </a:prstGeom>
        </p:spPr>
      </p:pic>
      <p:pic>
        <p:nvPicPr>
          <p:cNvPr id="54" name="Graphic 53">
            <a:extLst>
              <a:ext uri="{FF2B5EF4-FFF2-40B4-BE49-F238E27FC236}">
                <a16:creationId xmlns:a16="http://schemas.microsoft.com/office/drawing/2014/main" id="{8B769E05-B546-2747-AC15-305B525218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8293" b="50000"/>
          <a:stretch/>
        </p:blipFill>
        <p:spPr>
          <a:xfrm rot="5400000">
            <a:off x="803397" y="2938371"/>
            <a:ext cx="289777" cy="280182"/>
          </a:xfrm>
          <a:prstGeom prst="rect">
            <a:avLst/>
          </a:prstGeom>
        </p:spPr>
      </p:pic>
      <p:sp>
        <p:nvSpPr>
          <p:cNvPr id="61" name="Rectangle 60">
            <a:extLst>
              <a:ext uri="{FF2B5EF4-FFF2-40B4-BE49-F238E27FC236}">
                <a16:creationId xmlns:a16="http://schemas.microsoft.com/office/drawing/2014/main" id="{C4528E0A-FDA2-8642-A83A-C602A5A2D5A5}"/>
              </a:ext>
            </a:extLst>
          </p:cNvPr>
          <p:cNvSpPr/>
          <p:nvPr userDrawn="1"/>
        </p:nvSpPr>
        <p:spPr>
          <a:xfrm>
            <a:off x="16774348" y="7895070"/>
            <a:ext cx="3254308" cy="203582"/>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Nova"/>
              <a:ea typeface="Arial" charset="0"/>
              <a:cs typeface="Arial" charset="0"/>
            </a:endParaRPr>
          </a:p>
        </p:txBody>
      </p:sp>
      <p:sp>
        <p:nvSpPr>
          <p:cNvPr id="3" name="Rectangle 2">
            <a:extLst>
              <a:ext uri="{FF2B5EF4-FFF2-40B4-BE49-F238E27FC236}">
                <a16:creationId xmlns:a16="http://schemas.microsoft.com/office/drawing/2014/main" id="{A15E65E9-22BE-0B45-9B19-BECCE88AC4D9}"/>
              </a:ext>
            </a:extLst>
          </p:cNvPr>
          <p:cNvSpPr/>
          <p:nvPr userDrawn="1"/>
        </p:nvSpPr>
        <p:spPr>
          <a:xfrm>
            <a:off x="670451" y="3352042"/>
            <a:ext cx="4893348" cy="344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4" name="Rectangle 63">
            <a:extLst>
              <a:ext uri="{FF2B5EF4-FFF2-40B4-BE49-F238E27FC236}">
                <a16:creationId xmlns:a16="http://schemas.microsoft.com/office/drawing/2014/main" id="{6EDBA4FB-BD89-AB45-BF40-E7675399F0B6}"/>
              </a:ext>
            </a:extLst>
          </p:cNvPr>
          <p:cNvSpPr/>
          <p:nvPr userDrawn="1"/>
        </p:nvSpPr>
        <p:spPr>
          <a:xfrm>
            <a:off x="5563799" y="1034409"/>
            <a:ext cx="7397802" cy="5761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p>
        </p:txBody>
      </p:sp>
      <p:sp>
        <p:nvSpPr>
          <p:cNvPr id="67" name="Picture Placeholder 2">
            <a:extLst>
              <a:ext uri="{FF2B5EF4-FFF2-40B4-BE49-F238E27FC236}">
                <a16:creationId xmlns:a16="http://schemas.microsoft.com/office/drawing/2014/main" id="{6FD3E11E-824B-B94E-9A16-8268478C0287}"/>
              </a:ext>
            </a:extLst>
          </p:cNvPr>
          <p:cNvSpPr>
            <a:spLocks noGrp="1"/>
          </p:cNvSpPr>
          <p:nvPr>
            <p:ph type="pic" sz="quarter" idx="24"/>
          </p:nvPr>
        </p:nvSpPr>
        <p:spPr>
          <a:xfrm>
            <a:off x="5755262" y="1293364"/>
            <a:ext cx="7012476" cy="5231902"/>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GB"/>
              <a:t>Click icon to add picture</a:t>
            </a:r>
            <a:endParaRPr lang="en-US" dirty="0"/>
          </a:p>
        </p:txBody>
      </p:sp>
      <p:sp>
        <p:nvSpPr>
          <p:cNvPr id="73" name="Picture Placeholder 2">
            <a:extLst>
              <a:ext uri="{FF2B5EF4-FFF2-40B4-BE49-F238E27FC236}">
                <a16:creationId xmlns:a16="http://schemas.microsoft.com/office/drawing/2014/main" id="{60B2F8A4-FA47-F14D-9326-1E76F3D9C363}"/>
              </a:ext>
            </a:extLst>
          </p:cNvPr>
          <p:cNvSpPr>
            <a:spLocks noGrp="1"/>
          </p:cNvSpPr>
          <p:nvPr>
            <p:ph type="pic" sz="quarter" idx="28" hasCustomPrompt="1"/>
          </p:nvPr>
        </p:nvSpPr>
        <p:spPr>
          <a:xfrm>
            <a:off x="1157447" y="3613881"/>
            <a:ext cx="3276867" cy="1311577"/>
          </a:xfrm>
          <a:prstGeom prst="rect">
            <a:avLst/>
          </a:prstGeom>
          <a:noFill/>
        </p:spPr>
        <p:txBody>
          <a:bodyPr anchor="ctr"/>
          <a:lstStyle>
            <a:lvl1pPr algn="ctr">
              <a:buNone/>
              <a:defRPr sz="1984" b="0" i="0">
                <a:solidFill>
                  <a:schemeClr val="bg1"/>
                </a:solidFill>
                <a:latin typeface="Arial Nova Light" panose="020B0304020202020204" pitchFamily="34" charset="0"/>
              </a:defRPr>
            </a:lvl1pPr>
          </a:lstStyle>
          <a:p>
            <a:r>
              <a:rPr lang="en-US" dirty="0"/>
              <a:t>Client logo in here</a:t>
            </a:r>
          </a:p>
        </p:txBody>
      </p:sp>
      <p:sp>
        <p:nvSpPr>
          <p:cNvPr id="21" name="Text Placeholder 3">
            <a:extLst>
              <a:ext uri="{FF2B5EF4-FFF2-40B4-BE49-F238E27FC236}">
                <a16:creationId xmlns:a16="http://schemas.microsoft.com/office/drawing/2014/main" id="{B336A234-A0A6-0245-9D20-E29E56D8D4F9}"/>
              </a:ext>
            </a:extLst>
          </p:cNvPr>
          <p:cNvSpPr>
            <a:spLocks noGrp="1"/>
          </p:cNvSpPr>
          <p:nvPr>
            <p:ph type="body" sz="quarter" idx="11"/>
          </p:nvPr>
        </p:nvSpPr>
        <p:spPr>
          <a:xfrm>
            <a:off x="1157447" y="1347404"/>
            <a:ext cx="3277991" cy="431223"/>
          </a:xfrm>
          <a:prstGeom prst="rect">
            <a:avLst/>
          </a:prstGeom>
        </p:spPr>
        <p:txBody>
          <a:bodyPr lIns="0"/>
          <a:lstStyle>
            <a:lvl1pPr marL="13998" indent="-13998">
              <a:lnSpc>
                <a:spcPts val="2204"/>
              </a:lnSpc>
              <a:spcBef>
                <a:spcPts val="0"/>
              </a:spcBef>
              <a:buNone/>
              <a:tabLst/>
              <a:defRPr sz="2600" b="1" i="0">
                <a:latin typeface="Arial Nova" panose="020B0504020202020204" pitchFamily="34" charset="0"/>
              </a:defRPr>
            </a:lvl1pPr>
          </a:lstStyle>
          <a:p>
            <a:pPr lvl="0"/>
            <a:r>
              <a:rPr lang="en-GB"/>
              <a:t>Click to edit Master text styles</a:t>
            </a:r>
          </a:p>
        </p:txBody>
      </p:sp>
      <p:sp>
        <p:nvSpPr>
          <p:cNvPr id="23" name="Text Placeholder 3">
            <a:extLst>
              <a:ext uri="{FF2B5EF4-FFF2-40B4-BE49-F238E27FC236}">
                <a16:creationId xmlns:a16="http://schemas.microsoft.com/office/drawing/2014/main" id="{2203ADC5-F929-154E-B01D-82218E40F5C1}"/>
              </a:ext>
            </a:extLst>
          </p:cNvPr>
          <p:cNvSpPr>
            <a:spLocks noGrp="1"/>
          </p:cNvSpPr>
          <p:nvPr>
            <p:ph type="body" sz="quarter" idx="27"/>
          </p:nvPr>
        </p:nvSpPr>
        <p:spPr>
          <a:xfrm>
            <a:off x="1157447" y="5071154"/>
            <a:ext cx="3767580" cy="431223"/>
          </a:xfrm>
          <a:prstGeom prst="rect">
            <a:avLst/>
          </a:prstGeom>
        </p:spPr>
        <p:txBody>
          <a:bodyPr lIns="0"/>
          <a:lstStyle>
            <a:lvl1pPr marL="13998" indent="-13998">
              <a:lnSpc>
                <a:spcPts val="2204"/>
              </a:lnSpc>
              <a:spcBef>
                <a:spcPts val="0"/>
              </a:spcBef>
              <a:buNone/>
              <a:tabLst/>
              <a:defRPr sz="1800" b="1" i="0">
                <a:solidFill>
                  <a:schemeClr val="bg1"/>
                </a:solidFill>
                <a:latin typeface="Arial Nova" panose="020B0504020202020204" pitchFamily="34" charset="0"/>
              </a:defRPr>
            </a:lvl1pPr>
          </a:lstStyle>
          <a:p>
            <a:pPr lvl="0"/>
            <a:r>
              <a:rPr lang="en-GB"/>
              <a:t>Click to edit Master text styles</a:t>
            </a:r>
          </a:p>
        </p:txBody>
      </p:sp>
      <p:sp>
        <p:nvSpPr>
          <p:cNvPr id="19" name="Rectangle 18">
            <a:extLst>
              <a:ext uri="{FF2B5EF4-FFF2-40B4-BE49-F238E27FC236}">
                <a16:creationId xmlns:a16="http://schemas.microsoft.com/office/drawing/2014/main" id="{CC972F50-B2B9-454C-A06D-BB26A1BD0E9C}"/>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26" name="Graphic 25">
            <a:extLst>
              <a:ext uri="{FF2B5EF4-FFF2-40B4-BE49-F238E27FC236}">
                <a16:creationId xmlns:a16="http://schemas.microsoft.com/office/drawing/2014/main" id="{00A37B86-CC20-DE48-A79B-98F4E5DCD19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40166096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frame / 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B59FD5-04FB-4B41-9044-C187F9E90DB3}"/>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3277991" cy="361270"/>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8" y="2567705"/>
            <a:ext cx="3277992"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26" name="Text Placeholder 3">
            <a:extLst>
              <a:ext uri="{FF2B5EF4-FFF2-40B4-BE49-F238E27FC236}">
                <a16:creationId xmlns:a16="http://schemas.microsoft.com/office/drawing/2014/main" id="{F3293466-E755-6542-A940-70AEBB19F081}"/>
              </a:ext>
            </a:extLst>
          </p:cNvPr>
          <p:cNvSpPr>
            <a:spLocks noGrp="1"/>
          </p:cNvSpPr>
          <p:nvPr>
            <p:ph type="body" sz="quarter" idx="15" hasCustomPrompt="1"/>
          </p:nvPr>
        </p:nvSpPr>
        <p:spPr>
          <a:xfrm>
            <a:off x="4376985" y="1946066"/>
            <a:ext cx="3277991" cy="361270"/>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8187E1DA-48CC-E14E-A312-E277EBD0B6E7}"/>
              </a:ext>
            </a:extLst>
          </p:cNvPr>
          <p:cNvSpPr>
            <a:spLocks noGrp="1"/>
          </p:cNvSpPr>
          <p:nvPr>
            <p:ph type="body" sz="quarter" idx="16" hasCustomPrompt="1"/>
          </p:nvPr>
        </p:nvSpPr>
        <p:spPr>
          <a:xfrm>
            <a:off x="4376986" y="2567705"/>
            <a:ext cx="3277992"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11" name="Rectangle 10">
            <a:extLst>
              <a:ext uri="{FF2B5EF4-FFF2-40B4-BE49-F238E27FC236}">
                <a16:creationId xmlns:a16="http://schemas.microsoft.com/office/drawing/2014/main" id="{3B3D10CE-6C05-0A46-8B79-792EB135AC02}"/>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5" name="Graphic 14">
            <a:extLst>
              <a:ext uri="{FF2B5EF4-FFF2-40B4-BE49-F238E27FC236}">
                <a16:creationId xmlns:a16="http://schemas.microsoft.com/office/drawing/2014/main" id="{C8AB4BC2-0B9A-634A-9436-74F6214319A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1462765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frame / 1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34E47A-4218-6E41-9E5B-83DF1261B7C8}"/>
              </a:ext>
            </a:extLst>
          </p:cNvPr>
          <p:cNvSpPr/>
          <p:nvPr userDrawn="1"/>
        </p:nvSpPr>
        <p:spPr>
          <a:xfrm>
            <a:off x="1" y="0"/>
            <a:ext cx="13438189" cy="1392093"/>
          </a:xfrm>
          <a:prstGeom prst="rect">
            <a:avLst/>
          </a:prstGeom>
          <a:solidFill>
            <a:srgbClr val="F0EDEB"/>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343146"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 MASTER</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7" y="1946066"/>
            <a:ext cx="6891993" cy="4333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2737" y="2567705"/>
            <a:ext cx="6891992" cy="4083564"/>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9" name="Rectangle 8">
            <a:extLst>
              <a:ext uri="{FF2B5EF4-FFF2-40B4-BE49-F238E27FC236}">
                <a16:creationId xmlns:a16="http://schemas.microsoft.com/office/drawing/2014/main" id="{DEAF17F9-D03C-1145-B327-38B7D8A32CF2}"/>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3" name="Graphic 12">
            <a:extLst>
              <a:ext uri="{FF2B5EF4-FFF2-40B4-BE49-F238E27FC236}">
                <a16:creationId xmlns:a16="http://schemas.microsoft.com/office/drawing/2014/main" id="{28F0620A-2490-8C42-9738-C8A21DB244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Tree>
    <p:extLst>
      <p:ext uri="{BB962C8B-B14F-4D97-AF65-F5344CB8AC3E}">
        <p14:creationId xmlns:p14="http://schemas.microsoft.com/office/powerpoint/2010/main" val="2273466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7" y="341346"/>
            <a:ext cx="4088870"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4088871" cy="4333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3" y="2567705"/>
            <a:ext cx="4089664" cy="4219401"/>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5527505" y="341236"/>
            <a:ext cx="7922932"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5" name="Rectangle 14">
            <a:extLst>
              <a:ext uri="{FF2B5EF4-FFF2-40B4-BE49-F238E27FC236}">
                <a16:creationId xmlns:a16="http://schemas.microsoft.com/office/drawing/2014/main" id="{CCE4B8E7-7634-D443-A1E5-4D60A0CE5B59}"/>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6" name="Graphic 15">
            <a:extLst>
              <a:ext uri="{FF2B5EF4-FFF2-40B4-BE49-F238E27FC236}">
                <a16:creationId xmlns:a16="http://schemas.microsoft.com/office/drawing/2014/main" id="{C16A1C66-0BA3-6C47-A4BD-8A1AC9197F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17" name="TextBox 16">
            <a:extLst>
              <a:ext uri="{FF2B5EF4-FFF2-40B4-BE49-F238E27FC236}">
                <a16:creationId xmlns:a16="http://schemas.microsoft.com/office/drawing/2014/main" id="{A7AC43EF-7653-D048-81CA-0F92DF5DDA48}"/>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18" name="Graphic 17">
            <a:extLst>
              <a:ext uri="{FF2B5EF4-FFF2-40B4-BE49-F238E27FC236}">
                <a16:creationId xmlns:a16="http://schemas.microsoft.com/office/drawing/2014/main" id="{5690A8F6-D6D0-2245-AD1A-DEF2C1116E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18972554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2 blocks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B6549F-376B-BB44-B59A-A265AA8289BA}"/>
              </a:ext>
            </a:extLst>
          </p:cNvPr>
          <p:cNvSpPr/>
          <p:nvPr userDrawn="1"/>
        </p:nvSpPr>
        <p:spPr>
          <a:xfrm>
            <a:off x="12139414" y="1"/>
            <a:ext cx="1298774" cy="755967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sp>
        <p:nvSpPr>
          <p:cNvPr id="20" name="Rectangle 19">
            <a:extLst>
              <a:ext uri="{FF2B5EF4-FFF2-40B4-BE49-F238E27FC236}">
                <a16:creationId xmlns:a16="http://schemas.microsoft.com/office/drawing/2014/main" id="{02E0C487-18F9-AF44-85CD-FBDB1CC528E8}"/>
              </a:ext>
            </a:extLst>
          </p:cNvPr>
          <p:cNvSpPr/>
          <p:nvPr userDrawn="1"/>
        </p:nvSpPr>
        <p:spPr>
          <a:xfrm>
            <a:off x="180388" y="594005"/>
            <a:ext cx="13257006"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22" name="Text Placeholder 3">
            <a:extLst>
              <a:ext uri="{FF2B5EF4-FFF2-40B4-BE49-F238E27FC236}">
                <a16:creationId xmlns:a16="http://schemas.microsoft.com/office/drawing/2014/main" id="{F1679613-56B6-2D4D-B677-41FDC23678ED}"/>
              </a:ext>
            </a:extLst>
          </p:cNvPr>
          <p:cNvSpPr>
            <a:spLocks noGrp="1"/>
          </p:cNvSpPr>
          <p:nvPr>
            <p:ph type="body" sz="quarter" idx="10" hasCustomPrompt="1"/>
          </p:nvPr>
        </p:nvSpPr>
        <p:spPr>
          <a:xfrm>
            <a:off x="682736" y="341346"/>
            <a:ext cx="5239035" cy="431223"/>
          </a:xfrm>
          <a:prstGeom prst="rect">
            <a:avLst/>
          </a:prstGeom>
        </p:spPr>
        <p:txBody>
          <a:bodyPr lIns="0"/>
          <a:lstStyle>
            <a:lvl1pPr marL="13998" indent="-13998">
              <a:lnSpc>
                <a:spcPct val="100000"/>
              </a:lnSpc>
              <a:spcBef>
                <a:spcPts val="0"/>
              </a:spcBef>
              <a:buNone/>
              <a:tabLst/>
              <a:defRPr sz="2800" b="1" i="0">
                <a:latin typeface="Arial Nova" panose="020B0504020202020204" pitchFamily="34" charset="0"/>
              </a:defRPr>
            </a:lvl1pPr>
          </a:lstStyle>
          <a:p>
            <a:pPr lvl="0"/>
            <a:r>
              <a:rPr lang="en-GB" dirty="0"/>
              <a:t>CLICK TO EDIT</a:t>
            </a:r>
          </a:p>
        </p:txBody>
      </p:sp>
      <p:sp>
        <p:nvSpPr>
          <p:cNvPr id="23" name="Text Placeholder 3">
            <a:extLst>
              <a:ext uri="{FF2B5EF4-FFF2-40B4-BE49-F238E27FC236}">
                <a16:creationId xmlns:a16="http://schemas.microsoft.com/office/drawing/2014/main" id="{4E7ED02E-6827-244D-9723-0B553E72FB97}"/>
              </a:ext>
            </a:extLst>
          </p:cNvPr>
          <p:cNvSpPr>
            <a:spLocks noGrp="1"/>
          </p:cNvSpPr>
          <p:nvPr>
            <p:ph type="body" sz="quarter" idx="12" hasCustomPrompt="1"/>
          </p:nvPr>
        </p:nvSpPr>
        <p:spPr>
          <a:xfrm>
            <a:off x="682736" y="1946066"/>
            <a:ext cx="5238242" cy="4333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24" name="Text Placeholder 3">
            <a:extLst>
              <a:ext uri="{FF2B5EF4-FFF2-40B4-BE49-F238E27FC236}">
                <a16:creationId xmlns:a16="http://schemas.microsoft.com/office/drawing/2014/main" id="{F99EA830-A195-7546-974F-D96FD4907737}"/>
              </a:ext>
            </a:extLst>
          </p:cNvPr>
          <p:cNvSpPr>
            <a:spLocks noGrp="1"/>
          </p:cNvSpPr>
          <p:nvPr>
            <p:ph type="body" sz="quarter" idx="13" hasCustomPrompt="1"/>
          </p:nvPr>
        </p:nvSpPr>
        <p:spPr>
          <a:xfrm>
            <a:off x="681942" y="2567704"/>
            <a:ext cx="5239259" cy="1684613"/>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3" name="Picture Placeholder 2">
            <a:extLst>
              <a:ext uri="{FF2B5EF4-FFF2-40B4-BE49-F238E27FC236}">
                <a16:creationId xmlns:a16="http://schemas.microsoft.com/office/drawing/2014/main" id="{1CABA28F-CCED-C544-A155-3604C0B0A8A1}"/>
              </a:ext>
            </a:extLst>
          </p:cNvPr>
          <p:cNvSpPr>
            <a:spLocks noGrp="1"/>
          </p:cNvSpPr>
          <p:nvPr>
            <p:ph type="pic" sz="quarter" idx="18"/>
          </p:nvPr>
        </p:nvSpPr>
        <p:spPr>
          <a:xfrm>
            <a:off x="6598361" y="341236"/>
            <a:ext cx="6852076" cy="6446723"/>
          </a:xfrm>
          <a:prstGeom prst="rect">
            <a:avLst/>
          </a:prstGeom>
          <a:solidFill>
            <a:schemeClr val="bg1"/>
          </a:solidFill>
        </p:spPr>
        <p:txBody>
          <a:bodyPr anchor="ctr"/>
          <a:lstStyle>
            <a:lvl1pPr algn="ctr">
              <a:buNone/>
              <a:defRPr sz="1984" b="0" i="0">
                <a:latin typeface="Arial Nova Light" panose="020B0304020202020204" pitchFamily="34" charset="0"/>
              </a:defRPr>
            </a:lvl1pPr>
          </a:lstStyle>
          <a:p>
            <a:r>
              <a:rPr lang="en-GB"/>
              <a:t>Click icon to add picture</a:t>
            </a:r>
            <a:endParaRPr lang="en-US" dirty="0"/>
          </a:p>
        </p:txBody>
      </p:sp>
      <p:sp>
        <p:nvSpPr>
          <p:cNvPr id="11" name="Text Placeholder 3">
            <a:extLst>
              <a:ext uri="{FF2B5EF4-FFF2-40B4-BE49-F238E27FC236}">
                <a16:creationId xmlns:a16="http://schemas.microsoft.com/office/drawing/2014/main" id="{DA5A7494-46C7-0E45-9D14-DAC5CB11A5F0}"/>
              </a:ext>
            </a:extLst>
          </p:cNvPr>
          <p:cNvSpPr>
            <a:spLocks noGrp="1"/>
          </p:cNvSpPr>
          <p:nvPr>
            <p:ph type="body" sz="quarter" idx="19" hasCustomPrompt="1"/>
          </p:nvPr>
        </p:nvSpPr>
        <p:spPr>
          <a:xfrm>
            <a:off x="682736" y="4480854"/>
            <a:ext cx="5238242" cy="433339"/>
          </a:xfrm>
          <a:prstGeom prst="rect">
            <a:avLst/>
          </a:prstGeom>
        </p:spPr>
        <p:txBody>
          <a:bodyPr lIns="0"/>
          <a:lstStyle>
            <a:lvl1pPr marL="0" indent="0">
              <a:lnSpc>
                <a:spcPct val="100000"/>
              </a:lnSpc>
              <a:spcBef>
                <a:spcPts val="0"/>
              </a:spcBef>
              <a:spcAft>
                <a:spcPts val="600"/>
              </a:spcAft>
              <a:buNone/>
              <a:tabLst/>
              <a:defRPr sz="1500" b="1" i="0">
                <a:latin typeface="Arial Nova" panose="020B0504020202020204" pitchFamily="34" charset="0"/>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E0B358DA-37F3-AA4E-B607-52E65874C636}"/>
              </a:ext>
            </a:extLst>
          </p:cNvPr>
          <p:cNvSpPr>
            <a:spLocks noGrp="1"/>
          </p:cNvSpPr>
          <p:nvPr>
            <p:ph type="body" sz="quarter" idx="20" hasCustomPrompt="1"/>
          </p:nvPr>
        </p:nvSpPr>
        <p:spPr>
          <a:xfrm>
            <a:off x="681942" y="5102493"/>
            <a:ext cx="5239259" cy="1684613"/>
          </a:xfrm>
          <a:prstGeom prst="rect">
            <a:avLst/>
          </a:prstGeom>
        </p:spPr>
        <p:txBody>
          <a:bodyPr lIns="0"/>
          <a:lstStyle>
            <a:lvl1pPr marL="0" indent="0">
              <a:lnSpc>
                <a:spcPct val="100000"/>
              </a:lnSpc>
              <a:spcBef>
                <a:spcPts val="0"/>
              </a:spcBef>
              <a:spcAft>
                <a:spcPts val="600"/>
              </a:spcAft>
              <a:buNone/>
              <a:tabLst/>
              <a:defRPr sz="1300" b="0" i="0">
                <a:latin typeface="Arial Nova" panose="020B0504020202020204" pitchFamily="34" charset="0"/>
              </a:defRPr>
            </a:lvl1pPr>
          </a:lstStyle>
          <a:p>
            <a:pPr lvl="0"/>
            <a:r>
              <a:rPr lang="en-GB" dirty="0"/>
              <a:t>Click to edit master text styles</a:t>
            </a:r>
          </a:p>
        </p:txBody>
      </p:sp>
      <p:sp>
        <p:nvSpPr>
          <p:cNvPr id="16" name="Rectangle 15">
            <a:extLst>
              <a:ext uri="{FF2B5EF4-FFF2-40B4-BE49-F238E27FC236}">
                <a16:creationId xmlns:a16="http://schemas.microsoft.com/office/drawing/2014/main" id="{CCF39E3E-9C0A-DD4B-BA29-A720BB0170BD}"/>
              </a:ext>
            </a:extLst>
          </p:cNvPr>
          <p:cNvSpPr/>
          <p:nvPr userDrawn="1"/>
        </p:nvSpPr>
        <p:spPr>
          <a:xfrm>
            <a:off x="0" y="0"/>
            <a:ext cx="179984" cy="1397482"/>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algn="ctr">
              <a:spcAft>
                <a:spcPts val="661"/>
              </a:spcAft>
              <a:defRPr/>
            </a:pPr>
            <a:endParaRPr lang="en-GB" sz="1323" dirty="0">
              <a:solidFill>
                <a:srgbClr val="000000"/>
              </a:solidFill>
              <a:latin typeface="Arial" panose="020B0604020202020204"/>
              <a:ea typeface="Arial" charset="0"/>
              <a:cs typeface="Arial" charset="0"/>
            </a:endParaRPr>
          </a:p>
        </p:txBody>
      </p:sp>
      <p:pic>
        <p:nvPicPr>
          <p:cNvPr id="17" name="Graphic 16">
            <a:extLst>
              <a:ext uri="{FF2B5EF4-FFF2-40B4-BE49-F238E27FC236}">
                <a16:creationId xmlns:a16="http://schemas.microsoft.com/office/drawing/2014/main" id="{BAE3450D-FEA5-C745-BA1D-4AC06D4E13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532204" cy="532253"/>
          </a:xfrm>
          <a:prstGeom prst="rect">
            <a:avLst/>
          </a:prstGeom>
        </p:spPr>
      </p:pic>
      <p:sp>
        <p:nvSpPr>
          <p:cNvPr id="18" name="TextBox 17">
            <a:extLst>
              <a:ext uri="{FF2B5EF4-FFF2-40B4-BE49-F238E27FC236}">
                <a16:creationId xmlns:a16="http://schemas.microsoft.com/office/drawing/2014/main" id="{DC72226C-81C4-174A-AE20-47773906CB17}"/>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19" name="Graphic 18">
            <a:extLst>
              <a:ext uri="{FF2B5EF4-FFF2-40B4-BE49-F238E27FC236}">
                <a16:creationId xmlns:a16="http://schemas.microsoft.com/office/drawing/2014/main" id="{7C7A7BA8-8117-5040-B2B8-71CDD0DC608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34370158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18" Type="http://schemas.openxmlformats.org/officeDocument/2006/relationships/slideLayout" Target="../slideLayouts/slideLayout377.xml"/><Relationship Id="rId3" Type="http://schemas.openxmlformats.org/officeDocument/2006/relationships/slideLayout" Target="../slideLayouts/slideLayout362.xml"/><Relationship Id="rId21" Type="http://schemas.openxmlformats.org/officeDocument/2006/relationships/slideLayout" Target="../slideLayouts/slideLayout380.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17" Type="http://schemas.openxmlformats.org/officeDocument/2006/relationships/slideLayout" Target="../slideLayouts/slideLayout376.xml"/><Relationship Id="rId2" Type="http://schemas.openxmlformats.org/officeDocument/2006/relationships/slideLayout" Target="../slideLayouts/slideLayout361.xml"/><Relationship Id="rId16" Type="http://schemas.openxmlformats.org/officeDocument/2006/relationships/slideLayout" Target="../slideLayouts/slideLayout375.xml"/><Relationship Id="rId20" Type="http://schemas.openxmlformats.org/officeDocument/2006/relationships/slideLayout" Target="../slideLayouts/slideLayout379.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5" Type="http://schemas.openxmlformats.org/officeDocument/2006/relationships/slideLayout" Target="../slideLayouts/slideLayout374.xml"/><Relationship Id="rId10" Type="http://schemas.openxmlformats.org/officeDocument/2006/relationships/slideLayout" Target="../slideLayouts/slideLayout369.xml"/><Relationship Id="rId19" Type="http://schemas.openxmlformats.org/officeDocument/2006/relationships/slideLayout" Target="../slideLayouts/slideLayout378.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slideLayout" Target="../slideLayouts/slideLayout393.xml"/><Relationship Id="rId18" Type="http://schemas.openxmlformats.org/officeDocument/2006/relationships/slideLayout" Target="../slideLayouts/slideLayout398.xml"/><Relationship Id="rId3" Type="http://schemas.openxmlformats.org/officeDocument/2006/relationships/slideLayout" Target="../slideLayouts/slideLayout383.xml"/><Relationship Id="rId21" Type="http://schemas.openxmlformats.org/officeDocument/2006/relationships/slideLayout" Target="../slideLayouts/slideLayout401.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17" Type="http://schemas.openxmlformats.org/officeDocument/2006/relationships/slideLayout" Target="../slideLayouts/slideLayout397.xml"/><Relationship Id="rId2" Type="http://schemas.openxmlformats.org/officeDocument/2006/relationships/slideLayout" Target="../slideLayouts/slideLayout382.xml"/><Relationship Id="rId16" Type="http://schemas.openxmlformats.org/officeDocument/2006/relationships/slideLayout" Target="../slideLayouts/slideLayout396.xml"/><Relationship Id="rId20" Type="http://schemas.openxmlformats.org/officeDocument/2006/relationships/slideLayout" Target="../slideLayouts/slideLayout400.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24" Type="http://schemas.openxmlformats.org/officeDocument/2006/relationships/theme" Target="../theme/theme11.xml"/><Relationship Id="rId5" Type="http://schemas.openxmlformats.org/officeDocument/2006/relationships/slideLayout" Target="../slideLayouts/slideLayout385.xml"/><Relationship Id="rId15" Type="http://schemas.openxmlformats.org/officeDocument/2006/relationships/slideLayout" Target="../slideLayouts/slideLayout395.xml"/><Relationship Id="rId23" Type="http://schemas.openxmlformats.org/officeDocument/2006/relationships/slideLayout" Target="../slideLayouts/slideLayout403.xml"/><Relationship Id="rId10" Type="http://schemas.openxmlformats.org/officeDocument/2006/relationships/slideLayout" Target="../slideLayouts/slideLayout390.xml"/><Relationship Id="rId19" Type="http://schemas.openxmlformats.org/officeDocument/2006/relationships/slideLayout" Target="../slideLayouts/slideLayout399.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slideLayout" Target="../slideLayouts/slideLayout394.xml"/><Relationship Id="rId22" Type="http://schemas.openxmlformats.org/officeDocument/2006/relationships/slideLayout" Target="../slideLayouts/slideLayout402.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405.xml"/><Relationship Id="rId1" Type="http://schemas.openxmlformats.org/officeDocument/2006/relationships/slideLayout" Target="../slideLayouts/slideLayout40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407.xml"/><Relationship Id="rId1" Type="http://schemas.openxmlformats.org/officeDocument/2006/relationships/slideLayout" Target="../slideLayouts/slideLayout4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slideLayout" Target="../slideLayouts/slideLayout107.xml"/><Relationship Id="rId55" Type="http://schemas.openxmlformats.org/officeDocument/2006/relationships/slideLayout" Target="../slideLayouts/slideLayout112.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5" Type="http://schemas.openxmlformats.org/officeDocument/2006/relationships/slideLayout" Target="../slideLayouts/slideLayout62.xml"/><Relationship Id="rId61" Type="http://schemas.openxmlformats.org/officeDocument/2006/relationships/image" Target="../media/image1.png"/><Relationship Id="rId19" Type="http://schemas.openxmlformats.org/officeDocument/2006/relationships/slideLayout" Target="../slideLayouts/slideLayout7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slideLayout" Target="../slideLayouts/slideLayout116.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62" Type="http://schemas.openxmlformats.org/officeDocument/2006/relationships/image" Target="../media/image2.svg"/><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 Id="rId10" Type="http://schemas.openxmlformats.org/officeDocument/2006/relationships/slideLayout" Target="../slideLayouts/slideLayout67.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60" Type="http://schemas.openxmlformats.org/officeDocument/2006/relationships/theme" Target="../theme/theme2.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slideLayout" Target="../slideLayouts/slideLayout163.xml"/><Relationship Id="rId50" Type="http://schemas.openxmlformats.org/officeDocument/2006/relationships/slideLayout" Target="../slideLayouts/slideLayout166.xml"/><Relationship Id="rId55" Type="http://schemas.openxmlformats.org/officeDocument/2006/relationships/slideLayout" Target="../slideLayouts/slideLayout171.xml"/><Relationship Id="rId63" Type="http://schemas.openxmlformats.org/officeDocument/2006/relationships/image" Target="../media/image1.png"/><Relationship Id="rId7" Type="http://schemas.openxmlformats.org/officeDocument/2006/relationships/slideLayout" Target="../slideLayouts/slideLayout12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9" Type="http://schemas.openxmlformats.org/officeDocument/2006/relationships/slideLayout" Target="../slideLayouts/slideLayout145.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slideLayout" Target="../slideLayouts/slideLayout161.xml"/><Relationship Id="rId53" Type="http://schemas.openxmlformats.org/officeDocument/2006/relationships/slideLayout" Target="../slideLayouts/slideLayout169.xml"/><Relationship Id="rId58" Type="http://schemas.openxmlformats.org/officeDocument/2006/relationships/slideLayout" Target="../slideLayouts/slideLayout174.xml"/><Relationship Id="rId5" Type="http://schemas.openxmlformats.org/officeDocument/2006/relationships/slideLayout" Target="../slideLayouts/slideLayout121.xml"/><Relationship Id="rId61" Type="http://schemas.openxmlformats.org/officeDocument/2006/relationships/slideLayout" Target="../slideLayouts/slideLayout177.xml"/><Relationship Id="rId19" Type="http://schemas.openxmlformats.org/officeDocument/2006/relationships/slideLayout" Target="../slideLayouts/slideLayout13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slideLayout" Target="../slideLayouts/slideLayout159.xml"/><Relationship Id="rId48" Type="http://schemas.openxmlformats.org/officeDocument/2006/relationships/slideLayout" Target="../slideLayouts/slideLayout164.xml"/><Relationship Id="rId56" Type="http://schemas.openxmlformats.org/officeDocument/2006/relationships/slideLayout" Target="../slideLayouts/slideLayout172.xml"/><Relationship Id="rId64" Type="http://schemas.openxmlformats.org/officeDocument/2006/relationships/image" Target="../media/image2.svg"/><Relationship Id="rId8" Type="http://schemas.openxmlformats.org/officeDocument/2006/relationships/slideLayout" Target="../slideLayouts/slideLayout124.xml"/><Relationship Id="rId51" Type="http://schemas.openxmlformats.org/officeDocument/2006/relationships/slideLayout" Target="../slideLayouts/slideLayout167.xml"/><Relationship Id="rId3" Type="http://schemas.openxmlformats.org/officeDocument/2006/relationships/slideLayout" Target="../slideLayouts/slideLayout119.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slideLayout" Target="../slideLayouts/slideLayout162.xml"/><Relationship Id="rId59" Type="http://schemas.openxmlformats.org/officeDocument/2006/relationships/slideLayout" Target="../slideLayouts/slideLayout175.xml"/><Relationship Id="rId20" Type="http://schemas.openxmlformats.org/officeDocument/2006/relationships/slideLayout" Target="../slideLayouts/slideLayout136.xml"/><Relationship Id="rId41" Type="http://schemas.openxmlformats.org/officeDocument/2006/relationships/slideLayout" Target="../slideLayouts/slideLayout157.xml"/><Relationship Id="rId54" Type="http://schemas.openxmlformats.org/officeDocument/2006/relationships/slideLayout" Target="../slideLayouts/slideLayout170.xml"/><Relationship Id="rId62" Type="http://schemas.openxmlformats.org/officeDocument/2006/relationships/theme" Target="../theme/theme3.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49" Type="http://schemas.openxmlformats.org/officeDocument/2006/relationships/slideLayout" Target="../slideLayouts/slideLayout165.xml"/><Relationship Id="rId57" Type="http://schemas.openxmlformats.org/officeDocument/2006/relationships/slideLayout" Target="../slideLayouts/slideLayout173.xml"/><Relationship Id="rId10" Type="http://schemas.openxmlformats.org/officeDocument/2006/relationships/slideLayout" Target="../slideLayouts/slideLayout126.xml"/><Relationship Id="rId31" Type="http://schemas.openxmlformats.org/officeDocument/2006/relationships/slideLayout" Target="../slideLayouts/slideLayout147.xml"/><Relationship Id="rId44" Type="http://schemas.openxmlformats.org/officeDocument/2006/relationships/slideLayout" Target="../slideLayouts/slideLayout160.xml"/><Relationship Id="rId52" Type="http://schemas.openxmlformats.org/officeDocument/2006/relationships/slideLayout" Target="../slideLayouts/slideLayout168.xml"/><Relationship Id="rId60" Type="http://schemas.openxmlformats.org/officeDocument/2006/relationships/slideLayout" Target="../slideLayouts/slideLayout17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39" Type="http://schemas.openxmlformats.org/officeDocument/2006/relationships/slideLayout" Target="../slideLayouts/slideLayout216.xml"/><Relationship Id="rId21" Type="http://schemas.openxmlformats.org/officeDocument/2006/relationships/slideLayout" Target="../slideLayouts/slideLayout198.xml"/><Relationship Id="rId34" Type="http://schemas.openxmlformats.org/officeDocument/2006/relationships/slideLayout" Target="../slideLayouts/slideLayout211.xml"/><Relationship Id="rId42" Type="http://schemas.openxmlformats.org/officeDocument/2006/relationships/slideLayout" Target="../slideLayouts/slideLayout219.xml"/><Relationship Id="rId47" Type="http://schemas.openxmlformats.org/officeDocument/2006/relationships/slideLayout" Target="../slideLayouts/slideLayout224.xml"/><Relationship Id="rId50" Type="http://schemas.openxmlformats.org/officeDocument/2006/relationships/slideLayout" Target="../slideLayouts/slideLayout227.xml"/><Relationship Id="rId55" Type="http://schemas.openxmlformats.org/officeDocument/2006/relationships/slideLayout" Target="../slideLayouts/slideLayout232.xml"/><Relationship Id="rId63" Type="http://schemas.openxmlformats.org/officeDocument/2006/relationships/image" Target="../media/image1.png"/><Relationship Id="rId7" Type="http://schemas.openxmlformats.org/officeDocument/2006/relationships/slideLayout" Target="../slideLayouts/slideLayout18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9" Type="http://schemas.openxmlformats.org/officeDocument/2006/relationships/slideLayout" Target="../slideLayouts/slideLayout206.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slideLayout" Target="../slideLayouts/slideLayout209.xml"/><Relationship Id="rId37" Type="http://schemas.openxmlformats.org/officeDocument/2006/relationships/slideLayout" Target="../slideLayouts/slideLayout214.xml"/><Relationship Id="rId40" Type="http://schemas.openxmlformats.org/officeDocument/2006/relationships/slideLayout" Target="../slideLayouts/slideLayout217.xml"/><Relationship Id="rId45" Type="http://schemas.openxmlformats.org/officeDocument/2006/relationships/slideLayout" Target="../slideLayouts/slideLayout222.xml"/><Relationship Id="rId53" Type="http://schemas.openxmlformats.org/officeDocument/2006/relationships/slideLayout" Target="../slideLayouts/slideLayout230.xml"/><Relationship Id="rId58" Type="http://schemas.openxmlformats.org/officeDocument/2006/relationships/slideLayout" Target="../slideLayouts/slideLayout235.xml"/><Relationship Id="rId5" Type="http://schemas.openxmlformats.org/officeDocument/2006/relationships/slideLayout" Target="../slideLayouts/slideLayout182.xml"/><Relationship Id="rId61" Type="http://schemas.openxmlformats.org/officeDocument/2006/relationships/slideLayout" Target="../slideLayouts/slideLayout238.xml"/><Relationship Id="rId19" Type="http://schemas.openxmlformats.org/officeDocument/2006/relationships/slideLayout" Target="../slideLayouts/slideLayout19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 Id="rId35" Type="http://schemas.openxmlformats.org/officeDocument/2006/relationships/slideLayout" Target="../slideLayouts/slideLayout212.xml"/><Relationship Id="rId43" Type="http://schemas.openxmlformats.org/officeDocument/2006/relationships/slideLayout" Target="../slideLayouts/slideLayout220.xml"/><Relationship Id="rId48" Type="http://schemas.openxmlformats.org/officeDocument/2006/relationships/slideLayout" Target="../slideLayouts/slideLayout225.xml"/><Relationship Id="rId56" Type="http://schemas.openxmlformats.org/officeDocument/2006/relationships/slideLayout" Target="../slideLayouts/slideLayout233.xml"/><Relationship Id="rId64" Type="http://schemas.openxmlformats.org/officeDocument/2006/relationships/image" Target="../media/image2.svg"/><Relationship Id="rId8" Type="http://schemas.openxmlformats.org/officeDocument/2006/relationships/slideLayout" Target="../slideLayouts/slideLayout185.xml"/><Relationship Id="rId51" Type="http://schemas.openxmlformats.org/officeDocument/2006/relationships/slideLayout" Target="../slideLayouts/slideLayout228.xml"/><Relationship Id="rId3" Type="http://schemas.openxmlformats.org/officeDocument/2006/relationships/slideLayout" Target="../slideLayouts/slideLayout180.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38" Type="http://schemas.openxmlformats.org/officeDocument/2006/relationships/slideLayout" Target="../slideLayouts/slideLayout215.xml"/><Relationship Id="rId46" Type="http://schemas.openxmlformats.org/officeDocument/2006/relationships/slideLayout" Target="../slideLayouts/slideLayout223.xml"/><Relationship Id="rId59" Type="http://schemas.openxmlformats.org/officeDocument/2006/relationships/slideLayout" Target="../slideLayouts/slideLayout236.xml"/><Relationship Id="rId20" Type="http://schemas.openxmlformats.org/officeDocument/2006/relationships/slideLayout" Target="../slideLayouts/slideLayout197.xml"/><Relationship Id="rId41" Type="http://schemas.openxmlformats.org/officeDocument/2006/relationships/slideLayout" Target="../slideLayouts/slideLayout218.xml"/><Relationship Id="rId54" Type="http://schemas.openxmlformats.org/officeDocument/2006/relationships/slideLayout" Target="../slideLayouts/slideLayout231.xml"/><Relationship Id="rId62" Type="http://schemas.openxmlformats.org/officeDocument/2006/relationships/theme" Target="../theme/theme4.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slideLayout" Target="../slideLayouts/slideLayout213.xml"/><Relationship Id="rId49" Type="http://schemas.openxmlformats.org/officeDocument/2006/relationships/slideLayout" Target="../slideLayouts/slideLayout226.xml"/><Relationship Id="rId57" Type="http://schemas.openxmlformats.org/officeDocument/2006/relationships/slideLayout" Target="../slideLayouts/slideLayout234.xml"/><Relationship Id="rId10" Type="http://schemas.openxmlformats.org/officeDocument/2006/relationships/slideLayout" Target="../slideLayouts/slideLayout187.xml"/><Relationship Id="rId31" Type="http://schemas.openxmlformats.org/officeDocument/2006/relationships/slideLayout" Target="../slideLayouts/slideLayout208.xml"/><Relationship Id="rId44" Type="http://schemas.openxmlformats.org/officeDocument/2006/relationships/slideLayout" Target="../slideLayouts/slideLayout221.xml"/><Relationship Id="rId52" Type="http://schemas.openxmlformats.org/officeDocument/2006/relationships/slideLayout" Target="../slideLayouts/slideLayout229.xml"/><Relationship Id="rId60" Type="http://schemas.openxmlformats.org/officeDocument/2006/relationships/slideLayout" Target="../slideLayouts/slideLayout23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slideLayout" Target="../slideLayouts/slideLayout264.xml"/><Relationship Id="rId39" Type="http://schemas.openxmlformats.org/officeDocument/2006/relationships/slideLayout" Target="../slideLayouts/slideLayout277.xml"/><Relationship Id="rId21" Type="http://schemas.openxmlformats.org/officeDocument/2006/relationships/slideLayout" Target="../slideLayouts/slideLayout259.xml"/><Relationship Id="rId34" Type="http://schemas.openxmlformats.org/officeDocument/2006/relationships/slideLayout" Target="../slideLayouts/slideLayout272.xml"/><Relationship Id="rId42" Type="http://schemas.openxmlformats.org/officeDocument/2006/relationships/slideLayout" Target="../slideLayouts/slideLayout280.xml"/><Relationship Id="rId47" Type="http://schemas.openxmlformats.org/officeDocument/2006/relationships/slideLayout" Target="../slideLayouts/slideLayout285.xml"/><Relationship Id="rId50" Type="http://schemas.openxmlformats.org/officeDocument/2006/relationships/slideLayout" Target="../slideLayouts/slideLayout288.xml"/><Relationship Id="rId55" Type="http://schemas.openxmlformats.org/officeDocument/2006/relationships/slideLayout" Target="../slideLayouts/slideLayout293.xml"/><Relationship Id="rId7" Type="http://schemas.openxmlformats.org/officeDocument/2006/relationships/slideLayout" Target="../slideLayouts/slideLayout245.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9" Type="http://schemas.openxmlformats.org/officeDocument/2006/relationships/slideLayout" Target="../slideLayouts/slideLayout267.xml"/><Relationship Id="rId11" Type="http://schemas.openxmlformats.org/officeDocument/2006/relationships/slideLayout" Target="../slideLayouts/slideLayout249.xml"/><Relationship Id="rId24" Type="http://schemas.openxmlformats.org/officeDocument/2006/relationships/slideLayout" Target="../slideLayouts/slideLayout262.xml"/><Relationship Id="rId32" Type="http://schemas.openxmlformats.org/officeDocument/2006/relationships/slideLayout" Target="../slideLayouts/slideLayout270.xml"/><Relationship Id="rId37" Type="http://schemas.openxmlformats.org/officeDocument/2006/relationships/slideLayout" Target="../slideLayouts/slideLayout275.xml"/><Relationship Id="rId40" Type="http://schemas.openxmlformats.org/officeDocument/2006/relationships/slideLayout" Target="../slideLayouts/slideLayout278.xml"/><Relationship Id="rId45" Type="http://schemas.openxmlformats.org/officeDocument/2006/relationships/slideLayout" Target="../slideLayouts/slideLayout283.xml"/><Relationship Id="rId53" Type="http://schemas.openxmlformats.org/officeDocument/2006/relationships/slideLayout" Target="../slideLayouts/slideLayout291.xml"/><Relationship Id="rId58" Type="http://schemas.openxmlformats.org/officeDocument/2006/relationships/theme" Target="../theme/theme5.xml"/><Relationship Id="rId5" Type="http://schemas.openxmlformats.org/officeDocument/2006/relationships/slideLayout" Target="../slideLayouts/slideLayout243.xml"/><Relationship Id="rId19" Type="http://schemas.openxmlformats.org/officeDocument/2006/relationships/slideLayout" Target="../slideLayouts/slideLayout257.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slideLayout" Target="../slideLayouts/slideLayout260.xml"/><Relationship Id="rId27" Type="http://schemas.openxmlformats.org/officeDocument/2006/relationships/slideLayout" Target="../slideLayouts/slideLayout265.xml"/><Relationship Id="rId30" Type="http://schemas.openxmlformats.org/officeDocument/2006/relationships/slideLayout" Target="../slideLayouts/slideLayout268.xml"/><Relationship Id="rId35" Type="http://schemas.openxmlformats.org/officeDocument/2006/relationships/slideLayout" Target="../slideLayouts/slideLayout273.xml"/><Relationship Id="rId43" Type="http://schemas.openxmlformats.org/officeDocument/2006/relationships/slideLayout" Target="../slideLayouts/slideLayout281.xml"/><Relationship Id="rId48" Type="http://schemas.openxmlformats.org/officeDocument/2006/relationships/slideLayout" Target="../slideLayouts/slideLayout286.xml"/><Relationship Id="rId56" Type="http://schemas.openxmlformats.org/officeDocument/2006/relationships/slideLayout" Target="../slideLayouts/slideLayout294.xml"/><Relationship Id="rId8" Type="http://schemas.openxmlformats.org/officeDocument/2006/relationships/slideLayout" Target="../slideLayouts/slideLayout246.xml"/><Relationship Id="rId51" Type="http://schemas.openxmlformats.org/officeDocument/2006/relationships/slideLayout" Target="../slideLayouts/slideLayout289.xml"/><Relationship Id="rId3" Type="http://schemas.openxmlformats.org/officeDocument/2006/relationships/slideLayout" Target="../slideLayouts/slideLayout241.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slideLayout" Target="../slideLayouts/slideLayout263.xml"/><Relationship Id="rId33" Type="http://schemas.openxmlformats.org/officeDocument/2006/relationships/slideLayout" Target="../slideLayouts/slideLayout271.xml"/><Relationship Id="rId38" Type="http://schemas.openxmlformats.org/officeDocument/2006/relationships/slideLayout" Target="../slideLayouts/slideLayout276.xml"/><Relationship Id="rId46" Type="http://schemas.openxmlformats.org/officeDocument/2006/relationships/slideLayout" Target="../slideLayouts/slideLayout284.xml"/><Relationship Id="rId59" Type="http://schemas.openxmlformats.org/officeDocument/2006/relationships/image" Target="../media/image1.png"/><Relationship Id="rId20" Type="http://schemas.openxmlformats.org/officeDocument/2006/relationships/slideLayout" Target="../slideLayouts/slideLayout258.xml"/><Relationship Id="rId41" Type="http://schemas.openxmlformats.org/officeDocument/2006/relationships/slideLayout" Target="../slideLayouts/slideLayout279.xml"/><Relationship Id="rId54" Type="http://schemas.openxmlformats.org/officeDocument/2006/relationships/slideLayout" Target="../slideLayouts/slideLayout292.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5" Type="http://schemas.openxmlformats.org/officeDocument/2006/relationships/slideLayout" Target="../slideLayouts/slideLayout253.xml"/><Relationship Id="rId23" Type="http://schemas.openxmlformats.org/officeDocument/2006/relationships/slideLayout" Target="../slideLayouts/slideLayout261.xml"/><Relationship Id="rId28" Type="http://schemas.openxmlformats.org/officeDocument/2006/relationships/slideLayout" Target="../slideLayouts/slideLayout266.xml"/><Relationship Id="rId36" Type="http://schemas.openxmlformats.org/officeDocument/2006/relationships/slideLayout" Target="../slideLayouts/slideLayout274.xml"/><Relationship Id="rId49" Type="http://schemas.openxmlformats.org/officeDocument/2006/relationships/slideLayout" Target="../slideLayouts/slideLayout287.xml"/><Relationship Id="rId57" Type="http://schemas.openxmlformats.org/officeDocument/2006/relationships/slideLayout" Target="../slideLayouts/slideLayout295.xml"/><Relationship Id="rId10" Type="http://schemas.openxmlformats.org/officeDocument/2006/relationships/slideLayout" Target="../slideLayouts/slideLayout248.xml"/><Relationship Id="rId31" Type="http://schemas.openxmlformats.org/officeDocument/2006/relationships/slideLayout" Target="../slideLayouts/slideLayout269.xml"/><Relationship Id="rId44" Type="http://schemas.openxmlformats.org/officeDocument/2006/relationships/slideLayout" Target="../slideLayouts/slideLayout282.xml"/><Relationship Id="rId52" Type="http://schemas.openxmlformats.org/officeDocument/2006/relationships/slideLayout" Target="../slideLayouts/slideLayout290.xml"/><Relationship Id="rId60"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298.xml"/><Relationship Id="rId7" Type="http://schemas.openxmlformats.org/officeDocument/2006/relationships/image" Target="../media/image1.png"/><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theme" Target="../theme/theme6.xml"/><Relationship Id="rId5" Type="http://schemas.openxmlformats.org/officeDocument/2006/relationships/slideLayout" Target="../slideLayouts/slideLayout300.xml"/><Relationship Id="rId4" Type="http://schemas.openxmlformats.org/officeDocument/2006/relationships/slideLayout" Target="../slideLayouts/slideLayout2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18" Type="http://schemas.openxmlformats.org/officeDocument/2006/relationships/slideLayout" Target="../slideLayouts/slideLayout318.xml"/><Relationship Id="rId26" Type="http://schemas.openxmlformats.org/officeDocument/2006/relationships/slideLayout" Target="../slideLayouts/slideLayout326.xml"/><Relationship Id="rId3" Type="http://schemas.openxmlformats.org/officeDocument/2006/relationships/slideLayout" Target="../slideLayouts/slideLayout303.xml"/><Relationship Id="rId21" Type="http://schemas.openxmlformats.org/officeDocument/2006/relationships/slideLayout" Target="../slideLayouts/slideLayout321.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slideLayout" Target="../slideLayouts/slideLayout317.xml"/><Relationship Id="rId25" Type="http://schemas.openxmlformats.org/officeDocument/2006/relationships/slideLayout" Target="../slideLayouts/slideLayout325.xml"/><Relationship Id="rId2" Type="http://schemas.openxmlformats.org/officeDocument/2006/relationships/slideLayout" Target="../slideLayouts/slideLayout302.xml"/><Relationship Id="rId16" Type="http://schemas.openxmlformats.org/officeDocument/2006/relationships/slideLayout" Target="../slideLayouts/slideLayout316.xml"/><Relationship Id="rId20" Type="http://schemas.openxmlformats.org/officeDocument/2006/relationships/slideLayout" Target="../slideLayouts/slideLayout320.xml"/><Relationship Id="rId29" Type="http://schemas.openxmlformats.org/officeDocument/2006/relationships/theme" Target="../theme/theme7.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24" Type="http://schemas.openxmlformats.org/officeDocument/2006/relationships/slideLayout" Target="../slideLayouts/slideLayout324.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23" Type="http://schemas.openxmlformats.org/officeDocument/2006/relationships/slideLayout" Target="../slideLayouts/slideLayout323.xml"/><Relationship Id="rId28" Type="http://schemas.openxmlformats.org/officeDocument/2006/relationships/slideLayout" Target="../slideLayouts/slideLayout328.xml"/><Relationship Id="rId10" Type="http://schemas.openxmlformats.org/officeDocument/2006/relationships/slideLayout" Target="../slideLayouts/slideLayout310.xml"/><Relationship Id="rId19" Type="http://schemas.openxmlformats.org/officeDocument/2006/relationships/slideLayout" Target="../slideLayouts/slideLayout319.xml"/><Relationship Id="rId31" Type="http://schemas.openxmlformats.org/officeDocument/2006/relationships/image" Target="../media/image2.svg"/><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 Id="rId22" Type="http://schemas.openxmlformats.org/officeDocument/2006/relationships/slideLayout" Target="../slideLayouts/slideLayout322.xml"/><Relationship Id="rId27" Type="http://schemas.openxmlformats.org/officeDocument/2006/relationships/slideLayout" Target="../slideLayouts/slideLayout327.xml"/><Relationship Id="rId30"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theme" Target="../theme/theme8.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5" Type="http://schemas.openxmlformats.org/officeDocument/2006/relationships/image" Target="../media/image2.svg"/><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18" Type="http://schemas.openxmlformats.org/officeDocument/2006/relationships/slideLayout" Target="../slideLayouts/slideLayout358.xml"/><Relationship Id="rId3" Type="http://schemas.openxmlformats.org/officeDocument/2006/relationships/slideLayout" Target="../slideLayouts/slideLayout343.xml"/><Relationship Id="rId21" Type="http://schemas.openxmlformats.org/officeDocument/2006/relationships/image" Target="../media/image1.png"/><Relationship Id="rId7" Type="http://schemas.openxmlformats.org/officeDocument/2006/relationships/slideLayout" Target="../slideLayouts/slideLayout347.xml"/><Relationship Id="rId12" Type="http://schemas.openxmlformats.org/officeDocument/2006/relationships/slideLayout" Target="../slideLayouts/slideLayout352.xml"/><Relationship Id="rId17" Type="http://schemas.openxmlformats.org/officeDocument/2006/relationships/slideLayout" Target="../slideLayouts/slideLayout357.xml"/><Relationship Id="rId2" Type="http://schemas.openxmlformats.org/officeDocument/2006/relationships/slideLayout" Target="../slideLayouts/slideLayout342.xml"/><Relationship Id="rId16" Type="http://schemas.openxmlformats.org/officeDocument/2006/relationships/slideLayout" Target="../slideLayouts/slideLayout356.xml"/><Relationship Id="rId20" Type="http://schemas.openxmlformats.org/officeDocument/2006/relationships/theme" Target="../theme/theme9.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5" Type="http://schemas.openxmlformats.org/officeDocument/2006/relationships/slideLayout" Target="../slideLayouts/slideLayout355.xml"/><Relationship Id="rId10" Type="http://schemas.openxmlformats.org/officeDocument/2006/relationships/slideLayout" Target="../slideLayouts/slideLayout350.xml"/><Relationship Id="rId19" Type="http://schemas.openxmlformats.org/officeDocument/2006/relationships/slideLayout" Target="../slideLayouts/slideLayout359.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slideLayout" Target="../slideLayouts/slideLayout35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F093ED-1036-BC4B-A1B8-39329848F2B9}"/>
              </a:ext>
            </a:extLst>
          </p:cNvPr>
          <p:cNvSpPr/>
          <p:nvPr userDrawn="1"/>
        </p:nvSpPr>
        <p:spPr>
          <a:xfrm>
            <a:off x="896999" y="-605770"/>
            <a:ext cx="100786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6" name="TextBox 5">
            <a:extLst>
              <a:ext uri="{FF2B5EF4-FFF2-40B4-BE49-F238E27FC236}">
                <a16:creationId xmlns:a16="http://schemas.microsoft.com/office/drawing/2014/main" id="{282C2F86-0963-5B48-9914-369F1382DDBE}"/>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7" name="Graphic 6">
            <a:extLst>
              <a:ext uri="{FF2B5EF4-FFF2-40B4-BE49-F238E27FC236}">
                <a16:creationId xmlns:a16="http://schemas.microsoft.com/office/drawing/2014/main" id="{3A3575C8-8AE2-B149-B053-D479784104C5}"/>
              </a:ext>
            </a:extLst>
          </p:cNvPr>
          <p:cNvPicPr>
            <a:picLocks noChangeAspect="1"/>
          </p:cNvPicPr>
          <p:nvPr userDrawn="1"/>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4165596205"/>
      </p:ext>
    </p:extLst>
  </p:cSld>
  <p:clrMap bg1="lt1" tx1="dk1" bg2="lt2" tx2="dk2" accent1="accent1" accent2="accent2" accent3="accent3" accent4="accent4" accent5="accent5" accent6="accent6" hlink="hlink" folHlink="folHlink"/>
  <p:sldLayoutIdLst>
    <p:sldLayoutId id="2147484446" r:id="rId1"/>
    <p:sldLayoutId id="2147484304" r:id="rId2"/>
    <p:sldLayoutId id="2147484050" r:id="rId3"/>
    <p:sldLayoutId id="2147484052" r:id="rId4"/>
    <p:sldLayoutId id="2147484053" r:id="rId5"/>
    <p:sldLayoutId id="2147484225" r:id="rId6"/>
    <p:sldLayoutId id="2147484226" r:id="rId7"/>
    <p:sldLayoutId id="2147484227" r:id="rId8"/>
    <p:sldLayoutId id="2147484229" r:id="rId9"/>
    <p:sldLayoutId id="2147484230" r:id="rId10"/>
    <p:sldLayoutId id="2147484211" r:id="rId11"/>
    <p:sldLayoutId id="2147484212" r:id="rId12"/>
    <p:sldLayoutId id="2147484214" r:id="rId13"/>
    <p:sldLayoutId id="2147483785" r:id="rId14"/>
    <p:sldLayoutId id="2147483664" r:id="rId15"/>
    <p:sldLayoutId id="2147483739" r:id="rId16"/>
    <p:sldLayoutId id="2147483738" r:id="rId17"/>
    <p:sldLayoutId id="2147484187" r:id="rId18"/>
    <p:sldLayoutId id="2147484188" r:id="rId19"/>
    <p:sldLayoutId id="2147484189" r:id="rId20"/>
    <p:sldLayoutId id="2147484190" r:id="rId21"/>
    <p:sldLayoutId id="2147484191" r:id="rId22"/>
    <p:sldLayoutId id="2147484192" r:id="rId23"/>
    <p:sldLayoutId id="2147483658" r:id="rId24"/>
    <p:sldLayoutId id="2147483727" r:id="rId25"/>
    <p:sldLayoutId id="2147484455" r:id="rId26"/>
    <p:sldLayoutId id="2147483740" r:id="rId27"/>
    <p:sldLayoutId id="2147484762" r:id="rId28"/>
    <p:sldLayoutId id="2147483996" r:id="rId29"/>
    <p:sldLayoutId id="2147483742" r:id="rId30"/>
    <p:sldLayoutId id="2147484111" r:id="rId31"/>
    <p:sldLayoutId id="2147483741" r:id="rId32"/>
    <p:sldLayoutId id="2147483749" r:id="rId33"/>
    <p:sldLayoutId id="2147483900" r:id="rId34"/>
    <p:sldLayoutId id="2147484005" r:id="rId35"/>
    <p:sldLayoutId id="2147483761" r:id="rId36"/>
    <p:sldLayoutId id="2147483762" r:id="rId37"/>
    <p:sldLayoutId id="2147483972" r:id="rId38"/>
    <p:sldLayoutId id="2147483973" r:id="rId39"/>
    <p:sldLayoutId id="2147483974" r:id="rId40"/>
    <p:sldLayoutId id="2147484459" r:id="rId41"/>
    <p:sldLayoutId id="2147483788" r:id="rId42"/>
    <p:sldLayoutId id="2147483789" r:id="rId43"/>
    <p:sldLayoutId id="2147483790" r:id="rId44"/>
    <p:sldLayoutId id="2147483981" r:id="rId45"/>
    <p:sldLayoutId id="2147483792" r:id="rId46"/>
    <p:sldLayoutId id="2147483795" r:id="rId47"/>
    <p:sldLayoutId id="2147484712" r:id="rId48"/>
    <p:sldLayoutId id="2147484758" r:id="rId49"/>
    <p:sldLayoutId id="2147484713" r:id="rId50"/>
    <p:sldLayoutId id="2147483797" r:id="rId51"/>
    <p:sldLayoutId id="2147483796" r:id="rId52"/>
    <p:sldLayoutId id="2147484447" r:id="rId53"/>
    <p:sldLayoutId id="2147484769" r:id="rId54"/>
    <p:sldLayoutId id="2147484040" r:id="rId55"/>
    <p:sldLayoutId id="2147484454" r:id="rId56"/>
    <p:sldLayoutId id="2147484323" r:id="rId57"/>
  </p:sldLayoutIdLst>
  <p:hf hdr="0" dt="0"/>
  <p:txStyles>
    <p:titleStyle>
      <a:lvl1pPr algn="l" defTabSz="1007852"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852" rtl="0" eaLnBrk="1" latinLnBrk="0" hangingPunct="1">
        <a:defRPr sz="1984" kern="1200">
          <a:solidFill>
            <a:schemeClr val="tx1"/>
          </a:solidFill>
          <a:latin typeface="+mn-lt"/>
          <a:ea typeface="+mn-ea"/>
          <a:cs typeface="+mn-cs"/>
        </a:defRPr>
      </a:lvl1pPr>
      <a:lvl2pPr marL="503926" algn="l" defTabSz="1007852" rtl="0" eaLnBrk="1" latinLnBrk="0" hangingPunct="1">
        <a:defRPr sz="1984" kern="1200">
          <a:solidFill>
            <a:schemeClr val="tx1"/>
          </a:solidFill>
          <a:latin typeface="+mn-lt"/>
          <a:ea typeface="+mn-ea"/>
          <a:cs typeface="+mn-cs"/>
        </a:defRPr>
      </a:lvl2pPr>
      <a:lvl3pPr marL="1007852" algn="l" defTabSz="1007852" rtl="0" eaLnBrk="1" latinLnBrk="0" hangingPunct="1">
        <a:defRPr sz="1984" kern="1200">
          <a:solidFill>
            <a:schemeClr val="tx1"/>
          </a:solidFill>
          <a:latin typeface="+mn-lt"/>
          <a:ea typeface="+mn-ea"/>
          <a:cs typeface="+mn-cs"/>
        </a:defRPr>
      </a:lvl3pPr>
      <a:lvl4pPr marL="1511778" algn="l" defTabSz="1007852" rtl="0" eaLnBrk="1" latinLnBrk="0" hangingPunct="1">
        <a:defRPr sz="1984" kern="1200">
          <a:solidFill>
            <a:schemeClr val="tx1"/>
          </a:solidFill>
          <a:latin typeface="+mn-lt"/>
          <a:ea typeface="+mn-ea"/>
          <a:cs typeface="+mn-cs"/>
        </a:defRPr>
      </a:lvl4pPr>
      <a:lvl5pPr marL="2015703" algn="l" defTabSz="1007852" rtl="0" eaLnBrk="1" latinLnBrk="0" hangingPunct="1">
        <a:defRPr sz="1984" kern="1200">
          <a:solidFill>
            <a:schemeClr val="tx1"/>
          </a:solidFill>
          <a:latin typeface="+mn-lt"/>
          <a:ea typeface="+mn-ea"/>
          <a:cs typeface="+mn-cs"/>
        </a:defRPr>
      </a:lvl5pPr>
      <a:lvl6pPr marL="2519629" algn="l" defTabSz="1007852" rtl="0" eaLnBrk="1" latinLnBrk="0" hangingPunct="1">
        <a:defRPr sz="1984" kern="1200">
          <a:solidFill>
            <a:schemeClr val="tx1"/>
          </a:solidFill>
          <a:latin typeface="+mn-lt"/>
          <a:ea typeface="+mn-ea"/>
          <a:cs typeface="+mn-cs"/>
        </a:defRPr>
      </a:lvl6pPr>
      <a:lvl7pPr marL="3023555" algn="l" defTabSz="1007852" rtl="0" eaLnBrk="1" latinLnBrk="0" hangingPunct="1">
        <a:defRPr sz="1984" kern="1200">
          <a:solidFill>
            <a:schemeClr val="tx1"/>
          </a:solidFill>
          <a:latin typeface="+mn-lt"/>
          <a:ea typeface="+mn-ea"/>
          <a:cs typeface="+mn-cs"/>
        </a:defRPr>
      </a:lvl7pPr>
      <a:lvl8pPr marL="3527481" algn="l" defTabSz="1007852" rtl="0" eaLnBrk="1" latinLnBrk="0" hangingPunct="1">
        <a:defRPr sz="1984" kern="1200">
          <a:solidFill>
            <a:schemeClr val="tx1"/>
          </a:solidFill>
          <a:latin typeface="+mn-lt"/>
          <a:ea typeface="+mn-ea"/>
          <a:cs typeface="+mn-cs"/>
        </a:defRPr>
      </a:lvl8pPr>
      <a:lvl9pPr marL="4031407" algn="l" defTabSz="1007852" rtl="0" eaLnBrk="1" latinLnBrk="0" hangingPunct="1">
        <a:defRPr sz="1984"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363826"/>
      </p:ext>
    </p:extLst>
  </p:cSld>
  <p:clrMap bg1="lt1" tx1="dk1" bg2="lt2" tx2="dk2" accent1="accent1" accent2="accent2" accent3="accent3" accent4="accent4" accent5="accent5" accent6="accent6" hlink="hlink" folHlink="folHlink"/>
  <p:sldLayoutIdLst>
    <p:sldLayoutId id="2147484196" r:id="rId1"/>
    <p:sldLayoutId id="2147484194" r:id="rId2"/>
    <p:sldLayoutId id="2147484206" r:id="rId3"/>
    <p:sldLayoutId id="2147484205" r:id="rId4"/>
    <p:sldLayoutId id="2147484193" r:id="rId5"/>
    <p:sldLayoutId id="2147484112" r:id="rId6"/>
    <p:sldLayoutId id="2147484204" r:id="rId7"/>
    <p:sldLayoutId id="2147484195" r:id="rId8"/>
    <p:sldLayoutId id="2147484760" r:id="rId9"/>
    <p:sldLayoutId id="2147484761" r:id="rId10"/>
    <p:sldLayoutId id="2147484207" r:id="rId11"/>
    <p:sldLayoutId id="2147484764" r:id="rId12"/>
    <p:sldLayoutId id="2147484314" r:id="rId13"/>
    <p:sldLayoutId id="2147484315" r:id="rId14"/>
    <p:sldLayoutId id="2147484316" r:id="rId15"/>
    <p:sldLayoutId id="2147484317" r:id="rId16"/>
    <p:sldLayoutId id="2147484318" r:id="rId17"/>
    <p:sldLayoutId id="2147484319" r:id="rId18"/>
    <p:sldLayoutId id="2147484320" r:id="rId19"/>
    <p:sldLayoutId id="2147484321" r:id="rId20"/>
    <p:sldLayoutId id="214748476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259734"/>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2" r:id="rId6"/>
    <p:sldLayoutId id="2147484301" r:id="rId7"/>
    <p:sldLayoutId id="2147484591" r:id="rId8"/>
    <p:sldLayoutId id="2147484303" r:id="rId9"/>
    <p:sldLayoutId id="2147484305" r:id="rId10"/>
    <p:sldLayoutId id="2147484306" r:id="rId11"/>
    <p:sldLayoutId id="2147484307" r:id="rId12"/>
    <p:sldLayoutId id="2147484308" r:id="rId13"/>
    <p:sldLayoutId id="2147484309" r:id="rId14"/>
    <p:sldLayoutId id="2147484311" r:id="rId15"/>
    <p:sldLayoutId id="2147484312" r:id="rId16"/>
    <p:sldLayoutId id="2147484313" r:id="rId17"/>
    <p:sldLayoutId id="2147484768" r:id="rId18"/>
    <p:sldLayoutId id="2147484778" r:id="rId19"/>
    <p:sldLayoutId id="2147484779" r:id="rId20"/>
    <p:sldLayoutId id="2147484783" r:id="rId21"/>
    <p:sldLayoutId id="2147484784" r:id="rId22"/>
    <p:sldLayoutId id="214748478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876" y="402483"/>
            <a:ext cx="11590437" cy="146118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923876" y="2012414"/>
            <a:ext cx="11590437" cy="479654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923876" y="7006699"/>
            <a:ext cx="3023592"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C764DE79-268F-4C1A-8933-263129D2AF90}" type="datetimeFigureOut">
              <a:rPr lang="en-US" dirty="0"/>
              <a:t>12/9/22</a:t>
            </a:fld>
            <a:endParaRPr lang="en-US" dirty="0"/>
          </a:p>
        </p:txBody>
      </p:sp>
      <p:sp>
        <p:nvSpPr>
          <p:cNvPr id="5" name="Footer Placeholder 4"/>
          <p:cNvSpPr>
            <a:spLocks noGrp="1"/>
          </p:cNvSpPr>
          <p:nvPr>
            <p:ph type="ftr" sz="quarter" idx="3"/>
          </p:nvPr>
        </p:nvSpPr>
        <p:spPr>
          <a:xfrm>
            <a:off x="4451400" y="7006699"/>
            <a:ext cx="4535388"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90720" y="7006699"/>
            <a:ext cx="3023592"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E7F1330E-CF84-5641-807C-2DF751BC4BA8}"/>
              </a:ext>
            </a:extLst>
          </p:cNvPr>
          <p:cNvSpPr/>
          <p:nvPr userDrawn="1"/>
        </p:nvSpPr>
        <p:spPr>
          <a:xfrm>
            <a:off x="0" y="0"/>
            <a:ext cx="13438188"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7">
              <a:ln>
                <a:solidFill>
                  <a:sysClr val="windowText" lastClr="000000"/>
                </a:solidFill>
              </a:ln>
            </a:endParaRPr>
          </a:p>
        </p:txBody>
      </p:sp>
      <p:sp>
        <p:nvSpPr>
          <p:cNvPr id="8" name="Rectangle 7">
            <a:extLst>
              <a:ext uri="{FF2B5EF4-FFF2-40B4-BE49-F238E27FC236}">
                <a16:creationId xmlns:a16="http://schemas.microsoft.com/office/drawing/2014/main" id="{59A8A613-A93E-1A44-B226-B1323BCF04F4}"/>
              </a:ext>
            </a:extLst>
          </p:cNvPr>
          <p:cNvSpPr/>
          <p:nvPr userDrawn="1"/>
        </p:nvSpPr>
        <p:spPr>
          <a:xfrm>
            <a:off x="896999" y="-605770"/>
            <a:ext cx="100786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Tree>
    <p:extLst>
      <p:ext uri="{BB962C8B-B14F-4D97-AF65-F5344CB8AC3E}">
        <p14:creationId xmlns:p14="http://schemas.microsoft.com/office/powerpoint/2010/main" val="2156307130"/>
      </p:ext>
    </p:extLst>
  </p:cSld>
  <p:clrMap bg1="lt1" tx1="dk1" bg2="lt2" tx2="dk2" accent1="accent1" accent2="accent2" accent3="accent3" accent4="accent4" accent5="accent5" accent6="accent6" hlink="hlink" folHlink="folHlink"/>
  <p:sldLayoutIdLst>
    <p:sldLayoutId id="2147484766" r:id="rId1"/>
    <p:sldLayoutId id="2147484202" r:id="rId2"/>
  </p:sldLayoutIdLst>
  <p:hf hdr="0" dt="0"/>
  <p:txStyles>
    <p:titleStyle>
      <a:lvl1pPr algn="l" defTabSz="1007852"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852" rtl="0" eaLnBrk="1" latinLnBrk="0" hangingPunct="1">
        <a:defRPr sz="1984" kern="1200">
          <a:solidFill>
            <a:schemeClr val="tx1"/>
          </a:solidFill>
          <a:latin typeface="+mn-lt"/>
          <a:ea typeface="+mn-ea"/>
          <a:cs typeface="+mn-cs"/>
        </a:defRPr>
      </a:lvl1pPr>
      <a:lvl2pPr marL="503926" algn="l" defTabSz="1007852" rtl="0" eaLnBrk="1" latinLnBrk="0" hangingPunct="1">
        <a:defRPr sz="1984" kern="1200">
          <a:solidFill>
            <a:schemeClr val="tx1"/>
          </a:solidFill>
          <a:latin typeface="+mn-lt"/>
          <a:ea typeface="+mn-ea"/>
          <a:cs typeface="+mn-cs"/>
        </a:defRPr>
      </a:lvl2pPr>
      <a:lvl3pPr marL="1007852" algn="l" defTabSz="1007852" rtl="0" eaLnBrk="1" latinLnBrk="0" hangingPunct="1">
        <a:defRPr sz="1984" kern="1200">
          <a:solidFill>
            <a:schemeClr val="tx1"/>
          </a:solidFill>
          <a:latin typeface="+mn-lt"/>
          <a:ea typeface="+mn-ea"/>
          <a:cs typeface="+mn-cs"/>
        </a:defRPr>
      </a:lvl3pPr>
      <a:lvl4pPr marL="1511778" algn="l" defTabSz="1007852" rtl="0" eaLnBrk="1" latinLnBrk="0" hangingPunct="1">
        <a:defRPr sz="1984" kern="1200">
          <a:solidFill>
            <a:schemeClr val="tx1"/>
          </a:solidFill>
          <a:latin typeface="+mn-lt"/>
          <a:ea typeface="+mn-ea"/>
          <a:cs typeface="+mn-cs"/>
        </a:defRPr>
      </a:lvl4pPr>
      <a:lvl5pPr marL="2015703" algn="l" defTabSz="1007852" rtl="0" eaLnBrk="1" latinLnBrk="0" hangingPunct="1">
        <a:defRPr sz="1984" kern="1200">
          <a:solidFill>
            <a:schemeClr val="tx1"/>
          </a:solidFill>
          <a:latin typeface="+mn-lt"/>
          <a:ea typeface="+mn-ea"/>
          <a:cs typeface="+mn-cs"/>
        </a:defRPr>
      </a:lvl5pPr>
      <a:lvl6pPr marL="2519629" algn="l" defTabSz="1007852" rtl="0" eaLnBrk="1" latinLnBrk="0" hangingPunct="1">
        <a:defRPr sz="1984" kern="1200">
          <a:solidFill>
            <a:schemeClr val="tx1"/>
          </a:solidFill>
          <a:latin typeface="+mn-lt"/>
          <a:ea typeface="+mn-ea"/>
          <a:cs typeface="+mn-cs"/>
        </a:defRPr>
      </a:lvl6pPr>
      <a:lvl7pPr marL="3023555" algn="l" defTabSz="1007852" rtl="0" eaLnBrk="1" latinLnBrk="0" hangingPunct="1">
        <a:defRPr sz="1984" kern="1200">
          <a:solidFill>
            <a:schemeClr val="tx1"/>
          </a:solidFill>
          <a:latin typeface="+mn-lt"/>
          <a:ea typeface="+mn-ea"/>
          <a:cs typeface="+mn-cs"/>
        </a:defRPr>
      </a:lvl7pPr>
      <a:lvl8pPr marL="3527481" algn="l" defTabSz="1007852" rtl="0" eaLnBrk="1" latinLnBrk="0" hangingPunct="1">
        <a:defRPr sz="1984" kern="1200">
          <a:solidFill>
            <a:schemeClr val="tx1"/>
          </a:solidFill>
          <a:latin typeface="+mn-lt"/>
          <a:ea typeface="+mn-ea"/>
          <a:cs typeface="+mn-cs"/>
        </a:defRPr>
      </a:lvl8pPr>
      <a:lvl9pPr marL="4031407" algn="l" defTabSz="1007852" rtl="0" eaLnBrk="1" latinLnBrk="0" hangingPunct="1">
        <a:defRPr sz="1984"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747095"/>
      </p:ext>
    </p:extLst>
  </p:cSld>
  <p:clrMap bg1="lt1" tx1="dk1" bg2="lt2" tx2="dk2" accent1="accent1" accent2="accent2" accent3="accent3" accent4="accent4" accent5="accent5" accent6="accent6" hlink="hlink" folHlink="folHlink"/>
  <p:sldLayoutIdLst>
    <p:sldLayoutId id="2147484751" r:id="rId1"/>
    <p:sldLayoutId id="21474847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F093ED-1036-BC4B-A1B8-39329848F2B9}"/>
              </a:ext>
            </a:extLst>
          </p:cNvPr>
          <p:cNvSpPr/>
          <p:nvPr userDrawn="1"/>
        </p:nvSpPr>
        <p:spPr>
          <a:xfrm>
            <a:off x="896999" y="-605770"/>
            <a:ext cx="100786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6" name="TextBox 5">
            <a:extLst>
              <a:ext uri="{FF2B5EF4-FFF2-40B4-BE49-F238E27FC236}">
                <a16:creationId xmlns:a16="http://schemas.microsoft.com/office/drawing/2014/main" id="{282C2F86-0963-5B48-9914-369F1382DDBE}"/>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7" name="Graphic 6">
            <a:extLst>
              <a:ext uri="{FF2B5EF4-FFF2-40B4-BE49-F238E27FC236}">
                <a16:creationId xmlns:a16="http://schemas.microsoft.com/office/drawing/2014/main" id="{3A3575C8-8AE2-B149-B053-D479784104C5}"/>
              </a:ext>
            </a:extLst>
          </p:cNvPr>
          <p:cNvPicPr>
            <a:picLocks noChangeAspect="1"/>
          </p:cNvPicPr>
          <p:nvPr userDrawn="1"/>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1763635356"/>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3" r:id="rId3"/>
    <p:sldLayoutId id="2147484334" r:id="rId4"/>
    <p:sldLayoutId id="2147484335" r:id="rId5"/>
    <p:sldLayoutId id="2147484336" r:id="rId6"/>
    <p:sldLayoutId id="2147484337" r:id="rId7"/>
    <p:sldLayoutId id="2147484339" r:id="rId8"/>
    <p:sldLayoutId id="2147484340" r:id="rId9"/>
    <p:sldLayoutId id="2147484341" r:id="rId10"/>
    <p:sldLayoutId id="2147484342" r:id="rId11"/>
    <p:sldLayoutId id="2147484344" r:id="rId12"/>
    <p:sldLayoutId id="2147484345" r:id="rId13"/>
    <p:sldLayoutId id="2147484354" r:id="rId14"/>
    <p:sldLayoutId id="2147484355" r:id="rId15"/>
    <p:sldLayoutId id="2147484356" r:id="rId16"/>
    <p:sldLayoutId id="2147484348" r:id="rId17"/>
    <p:sldLayoutId id="2147484349" r:id="rId18"/>
    <p:sldLayoutId id="2147484350" r:id="rId19"/>
    <p:sldLayoutId id="2147484351" r:id="rId20"/>
    <p:sldLayoutId id="2147484352" r:id="rId21"/>
    <p:sldLayoutId id="2147484353" r:id="rId22"/>
    <p:sldLayoutId id="2147484346" r:id="rId23"/>
    <p:sldLayoutId id="2147484347" r:id="rId24"/>
    <p:sldLayoutId id="2147484357" r:id="rId25"/>
    <p:sldLayoutId id="2147484358" r:id="rId26"/>
    <p:sldLayoutId id="2147484359" r:id="rId27"/>
    <p:sldLayoutId id="2147484360" r:id="rId28"/>
    <p:sldLayoutId id="2147484361" r:id="rId29"/>
    <p:sldLayoutId id="2147484362" r:id="rId30"/>
    <p:sldLayoutId id="2147484363" r:id="rId31"/>
    <p:sldLayoutId id="2147484364" r:id="rId32"/>
    <p:sldLayoutId id="2147484365" r:id="rId33"/>
    <p:sldLayoutId id="2147484366" r:id="rId34"/>
    <p:sldLayoutId id="2147484367" r:id="rId35"/>
    <p:sldLayoutId id="2147484368" r:id="rId36"/>
    <p:sldLayoutId id="2147484369" r:id="rId37"/>
    <p:sldLayoutId id="2147484370" r:id="rId38"/>
    <p:sldLayoutId id="2147484371" r:id="rId39"/>
    <p:sldLayoutId id="2147484372" r:id="rId40"/>
    <p:sldLayoutId id="2147484373" r:id="rId41"/>
    <p:sldLayoutId id="2147484374" r:id="rId42"/>
    <p:sldLayoutId id="2147484375" r:id="rId43"/>
    <p:sldLayoutId id="2147484722" r:id="rId44"/>
    <p:sldLayoutId id="2147484721" r:id="rId45"/>
    <p:sldLayoutId id="2147484376" r:id="rId46"/>
    <p:sldLayoutId id="2147484377" r:id="rId47"/>
    <p:sldLayoutId id="2147484378" r:id="rId48"/>
    <p:sldLayoutId id="2147484379" r:id="rId49"/>
    <p:sldLayoutId id="2147484380" r:id="rId50"/>
    <p:sldLayoutId id="2147484381" r:id="rId51"/>
    <p:sldLayoutId id="2147484714" r:id="rId52"/>
    <p:sldLayoutId id="2147484731" r:id="rId53"/>
    <p:sldLayoutId id="2147484715" r:id="rId54"/>
    <p:sldLayoutId id="2147484382" r:id="rId55"/>
    <p:sldLayoutId id="2147484383" r:id="rId56"/>
    <p:sldLayoutId id="2147484448" r:id="rId57"/>
    <p:sldLayoutId id="2147484385" r:id="rId58"/>
    <p:sldLayoutId id="2147484387" r:id="rId59"/>
  </p:sldLayoutIdLst>
  <p:hf hdr="0" dt="0"/>
  <p:txStyles>
    <p:titleStyle>
      <a:lvl1pPr algn="l" defTabSz="1007852"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852" rtl="0" eaLnBrk="1" latinLnBrk="0" hangingPunct="1">
        <a:defRPr sz="1984" kern="1200">
          <a:solidFill>
            <a:schemeClr val="tx1"/>
          </a:solidFill>
          <a:latin typeface="+mn-lt"/>
          <a:ea typeface="+mn-ea"/>
          <a:cs typeface="+mn-cs"/>
        </a:defRPr>
      </a:lvl1pPr>
      <a:lvl2pPr marL="503926" algn="l" defTabSz="1007852" rtl="0" eaLnBrk="1" latinLnBrk="0" hangingPunct="1">
        <a:defRPr sz="1984" kern="1200">
          <a:solidFill>
            <a:schemeClr val="tx1"/>
          </a:solidFill>
          <a:latin typeface="+mn-lt"/>
          <a:ea typeface="+mn-ea"/>
          <a:cs typeface="+mn-cs"/>
        </a:defRPr>
      </a:lvl2pPr>
      <a:lvl3pPr marL="1007852" algn="l" defTabSz="1007852" rtl="0" eaLnBrk="1" latinLnBrk="0" hangingPunct="1">
        <a:defRPr sz="1984" kern="1200">
          <a:solidFill>
            <a:schemeClr val="tx1"/>
          </a:solidFill>
          <a:latin typeface="+mn-lt"/>
          <a:ea typeface="+mn-ea"/>
          <a:cs typeface="+mn-cs"/>
        </a:defRPr>
      </a:lvl3pPr>
      <a:lvl4pPr marL="1511778" algn="l" defTabSz="1007852" rtl="0" eaLnBrk="1" latinLnBrk="0" hangingPunct="1">
        <a:defRPr sz="1984" kern="1200">
          <a:solidFill>
            <a:schemeClr val="tx1"/>
          </a:solidFill>
          <a:latin typeface="+mn-lt"/>
          <a:ea typeface="+mn-ea"/>
          <a:cs typeface="+mn-cs"/>
        </a:defRPr>
      </a:lvl4pPr>
      <a:lvl5pPr marL="2015703" algn="l" defTabSz="1007852" rtl="0" eaLnBrk="1" latinLnBrk="0" hangingPunct="1">
        <a:defRPr sz="1984" kern="1200">
          <a:solidFill>
            <a:schemeClr val="tx1"/>
          </a:solidFill>
          <a:latin typeface="+mn-lt"/>
          <a:ea typeface="+mn-ea"/>
          <a:cs typeface="+mn-cs"/>
        </a:defRPr>
      </a:lvl5pPr>
      <a:lvl6pPr marL="2519629" algn="l" defTabSz="1007852" rtl="0" eaLnBrk="1" latinLnBrk="0" hangingPunct="1">
        <a:defRPr sz="1984" kern="1200">
          <a:solidFill>
            <a:schemeClr val="tx1"/>
          </a:solidFill>
          <a:latin typeface="+mn-lt"/>
          <a:ea typeface="+mn-ea"/>
          <a:cs typeface="+mn-cs"/>
        </a:defRPr>
      </a:lvl6pPr>
      <a:lvl7pPr marL="3023555" algn="l" defTabSz="1007852" rtl="0" eaLnBrk="1" latinLnBrk="0" hangingPunct="1">
        <a:defRPr sz="1984" kern="1200">
          <a:solidFill>
            <a:schemeClr val="tx1"/>
          </a:solidFill>
          <a:latin typeface="+mn-lt"/>
          <a:ea typeface="+mn-ea"/>
          <a:cs typeface="+mn-cs"/>
        </a:defRPr>
      </a:lvl7pPr>
      <a:lvl8pPr marL="3527481" algn="l" defTabSz="1007852" rtl="0" eaLnBrk="1" latinLnBrk="0" hangingPunct="1">
        <a:defRPr sz="1984" kern="1200">
          <a:solidFill>
            <a:schemeClr val="tx1"/>
          </a:solidFill>
          <a:latin typeface="+mn-lt"/>
          <a:ea typeface="+mn-ea"/>
          <a:cs typeface="+mn-cs"/>
        </a:defRPr>
      </a:lvl8pPr>
      <a:lvl9pPr marL="4031407" algn="l" defTabSz="1007852"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F093ED-1036-BC4B-A1B8-39329848F2B9}"/>
              </a:ext>
            </a:extLst>
          </p:cNvPr>
          <p:cNvSpPr/>
          <p:nvPr userDrawn="1"/>
        </p:nvSpPr>
        <p:spPr>
          <a:xfrm>
            <a:off x="896999" y="-605770"/>
            <a:ext cx="100786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6" name="TextBox 5">
            <a:extLst>
              <a:ext uri="{FF2B5EF4-FFF2-40B4-BE49-F238E27FC236}">
                <a16:creationId xmlns:a16="http://schemas.microsoft.com/office/drawing/2014/main" id="{282C2F86-0963-5B48-9914-369F1382DDBE}"/>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7" name="Graphic 6">
            <a:extLst>
              <a:ext uri="{FF2B5EF4-FFF2-40B4-BE49-F238E27FC236}">
                <a16:creationId xmlns:a16="http://schemas.microsoft.com/office/drawing/2014/main" id="{3A3575C8-8AE2-B149-B053-D479784104C5}"/>
              </a:ext>
            </a:extLst>
          </p:cNvPr>
          <p:cNvPicPr>
            <a:picLocks noChangeAspect="1"/>
          </p:cNvPicPr>
          <p:nvPr userDrawn="1"/>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1806884607"/>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7" r:id="rId4"/>
    <p:sldLayoutId id="2147484598" r:id="rId5"/>
    <p:sldLayoutId id="2147484599" r:id="rId6"/>
    <p:sldLayoutId id="2147484600" r:id="rId7"/>
    <p:sldLayoutId id="2147484601" r:id="rId8"/>
    <p:sldLayoutId id="2147484603" r:id="rId9"/>
    <p:sldLayoutId id="2147484604" r:id="rId10"/>
    <p:sldLayoutId id="2147484605" r:id="rId11"/>
    <p:sldLayoutId id="2147484606" r:id="rId12"/>
    <p:sldLayoutId id="2147484608" r:id="rId13"/>
    <p:sldLayoutId id="2147484609" r:id="rId14"/>
    <p:sldLayoutId id="2147484610" r:id="rId15"/>
    <p:sldLayoutId id="2147484611" r:id="rId16"/>
    <p:sldLayoutId id="2147484612" r:id="rId17"/>
    <p:sldLayoutId id="2147484613" r:id="rId18"/>
    <p:sldLayoutId id="2147484614" r:id="rId19"/>
    <p:sldLayoutId id="2147484615" r:id="rId20"/>
    <p:sldLayoutId id="2147484616" r:id="rId21"/>
    <p:sldLayoutId id="2147484617" r:id="rId22"/>
    <p:sldLayoutId id="2147484618" r:id="rId23"/>
    <p:sldLayoutId id="2147484619" r:id="rId24"/>
    <p:sldLayoutId id="2147484620" r:id="rId25"/>
    <p:sldLayoutId id="2147484621" r:id="rId26"/>
    <p:sldLayoutId id="2147484622" r:id="rId27"/>
    <p:sldLayoutId id="2147484623" r:id="rId28"/>
    <p:sldLayoutId id="2147484624" r:id="rId29"/>
    <p:sldLayoutId id="2147484625" r:id="rId30"/>
    <p:sldLayoutId id="2147484626" r:id="rId31"/>
    <p:sldLayoutId id="2147484627" r:id="rId32"/>
    <p:sldLayoutId id="2147484628" r:id="rId33"/>
    <p:sldLayoutId id="2147484629" r:id="rId34"/>
    <p:sldLayoutId id="2147484630" r:id="rId35"/>
    <p:sldLayoutId id="2147484631" r:id="rId36"/>
    <p:sldLayoutId id="2147484632" r:id="rId37"/>
    <p:sldLayoutId id="2147484633" r:id="rId38"/>
    <p:sldLayoutId id="2147484634" r:id="rId39"/>
    <p:sldLayoutId id="2147484635" r:id="rId40"/>
    <p:sldLayoutId id="2147484636" r:id="rId41"/>
    <p:sldLayoutId id="2147484637" r:id="rId42"/>
    <p:sldLayoutId id="2147484638" r:id="rId43"/>
    <p:sldLayoutId id="2147484639" r:id="rId44"/>
    <p:sldLayoutId id="2147484640" r:id="rId45"/>
    <p:sldLayoutId id="2147484720" r:id="rId46"/>
    <p:sldLayoutId id="2147484734" r:id="rId47"/>
    <p:sldLayoutId id="2147484735" r:id="rId48"/>
    <p:sldLayoutId id="2147484736" r:id="rId49"/>
    <p:sldLayoutId id="2147484641" r:id="rId50"/>
    <p:sldLayoutId id="2147484642" r:id="rId51"/>
    <p:sldLayoutId id="2147484643" r:id="rId52"/>
    <p:sldLayoutId id="2147484644" r:id="rId53"/>
    <p:sldLayoutId id="2147484645" r:id="rId54"/>
    <p:sldLayoutId id="2147484732" r:id="rId55"/>
    <p:sldLayoutId id="2147484724" r:id="rId56"/>
    <p:sldLayoutId id="2147484725" r:id="rId57"/>
    <p:sldLayoutId id="2147484646" r:id="rId58"/>
    <p:sldLayoutId id="2147484647" r:id="rId59"/>
    <p:sldLayoutId id="2147484648" r:id="rId60"/>
    <p:sldLayoutId id="2147484649" r:id="rId61"/>
  </p:sldLayoutIdLst>
  <p:hf hdr="0" dt="0"/>
  <p:txStyles>
    <p:titleStyle>
      <a:lvl1pPr algn="l" defTabSz="1007852"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852" rtl="0" eaLnBrk="1" latinLnBrk="0" hangingPunct="1">
        <a:defRPr sz="1984" kern="1200">
          <a:solidFill>
            <a:schemeClr val="tx1"/>
          </a:solidFill>
          <a:latin typeface="+mn-lt"/>
          <a:ea typeface="+mn-ea"/>
          <a:cs typeface="+mn-cs"/>
        </a:defRPr>
      </a:lvl1pPr>
      <a:lvl2pPr marL="503926" algn="l" defTabSz="1007852" rtl="0" eaLnBrk="1" latinLnBrk="0" hangingPunct="1">
        <a:defRPr sz="1984" kern="1200">
          <a:solidFill>
            <a:schemeClr val="tx1"/>
          </a:solidFill>
          <a:latin typeface="+mn-lt"/>
          <a:ea typeface="+mn-ea"/>
          <a:cs typeface="+mn-cs"/>
        </a:defRPr>
      </a:lvl2pPr>
      <a:lvl3pPr marL="1007852" algn="l" defTabSz="1007852" rtl="0" eaLnBrk="1" latinLnBrk="0" hangingPunct="1">
        <a:defRPr sz="1984" kern="1200">
          <a:solidFill>
            <a:schemeClr val="tx1"/>
          </a:solidFill>
          <a:latin typeface="+mn-lt"/>
          <a:ea typeface="+mn-ea"/>
          <a:cs typeface="+mn-cs"/>
        </a:defRPr>
      </a:lvl3pPr>
      <a:lvl4pPr marL="1511778" algn="l" defTabSz="1007852" rtl="0" eaLnBrk="1" latinLnBrk="0" hangingPunct="1">
        <a:defRPr sz="1984" kern="1200">
          <a:solidFill>
            <a:schemeClr val="tx1"/>
          </a:solidFill>
          <a:latin typeface="+mn-lt"/>
          <a:ea typeface="+mn-ea"/>
          <a:cs typeface="+mn-cs"/>
        </a:defRPr>
      </a:lvl4pPr>
      <a:lvl5pPr marL="2015703" algn="l" defTabSz="1007852" rtl="0" eaLnBrk="1" latinLnBrk="0" hangingPunct="1">
        <a:defRPr sz="1984" kern="1200">
          <a:solidFill>
            <a:schemeClr val="tx1"/>
          </a:solidFill>
          <a:latin typeface="+mn-lt"/>
          <a:ea typeface="+mn-ea"/>
          <a:cs typeface="+mn-cs"/>
        </a:defRPr>
      </a:lvl5pPr>
      <a:lvl6pPr marL="2519629" algn="l" defTabSz="1007852" rtl="0" eaLnBrk="1" latinLnBrk="0" hangingPunct="1">
        <a:defRPr sz="1984" kern="1200">
          <a:solidFill>
            <a:schemeClr val="tx1"/>
          </a:solidFill>
          <a:latin typeface="+mn-lt"/>
          <a:ea typeface="+mn-ea"/>
          <a:cs typeface="+mn-cs"/>
        </a:defRPr>
      </a:lvl6pPr>
      <a:lvl7pPr marL="3023555" algn="l" defTabSz="1007852" rtl="0" eaLnBrk="1" latinLnBrk="0" hangingPunct="1">
        <a:defRPr sz="1984" kern="1200">
          <a:solidFill>
            <a:schemeClr val="tx1"/>
          </a:solidFill>
          <a:latin typeface="+mn-lt"/>
          <a:ea typeface="+mn-ea"/>
          <a:cs typeface="+mn-cs"/>
        </a:defRPr>
      </a:lvl7pPr>
      <a:lvl8pPr marL="3527481" algn="l" defTabSz="1007852" rtl="0" eaLnBrk="1" latinLnBrk="0" hangingPunct="1">
        <a:defRPr sz="1984" kern="1200">
          <a:solidFill>
            <a:schemeClr val="tx1"/>
          </a:solidFill>
          <a:latin typeface="+mn-lt"/>
          <a:ea typeface="+mn-ea"/>
          <a:cs typeface="+mn-cs"/>
        </a:defRPr>
      </a:lvl8pPr>
      <a:lvl9pPr marL="4031407" algn="l" defTabSz="1007852"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F093ED-1036-BC4B-A1B8-39329848F2B9}"/>
              </a:ext>
            </a:extLst>
          </p:cNvPr>
          <p:cNvSpPr/>
          <p:nvPr userDrawn="1"/>
        </p:nvSpPr>
        <p:spPr>
          <a:xfrm>
            <a:off x="896999" y="-605770"/>
            <a:ext cx="100786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6" name="TextBox 5">
            <a:extLst>
              <a:ext uri="{FF2B5EF4-FFF2-40B4-BE49-F238E27FC236}">
                <a16:creationId xmlns:a16="http://schemas.microsoft.com/office/drawing/2014/main" id="{282C2F86-0963-5B48-9914-369F1382DDBE}"/>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7" name="Graphic 6">
            <a:extLst>
              <a:ext uri="{FF2B5EF4-FFF2-40B4-BE49-F238E27FC236}">
                <a16:creationId xmlns:a16="http://schemas.microsoft.com/office/drawing/2014/main" id="{3A3575C8-8AE2-B149-B053-D479784104C5}"/>
              </a:ext>
            </a:extLst>
          </p:cNvPr>
          <p:cNvPicPr>
            <a:picLocks noChangeAspect="1"/>
          </p:cNvPicPr>
          <p:nvPr userDrawn="1"/>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3579566990"/>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7" r:id="rId4"/>
    <p:sldLayoutId id="2147484658" r:id="rId5"/>
    <p:sldLayoutId id="2147484659" r:id="rId6"/>
    <p:sldLayoutId id="2147484660" r:id="rId7"/>
    <p:sldLayoutId id="2147484661" r:id="rId8"/>
    <p:sldLayoutId id="2147484663" r:id="rId9"/>
    <p:sldLayoutId id="2147484664" r:id="rId10"/>
    <p:sldLayoutId id="2147484665" r:id="rId11"/>
    <p:sldLayoutId id="2147484666" r:id="rId12"/>
    <p:sldLayoutId id="2147484668" r:id="rId13"/>
    <p:sldLayoutId id="2147484669" r:id="rId14"/>
    <p:sldLayoutId id="2147484670" r:id="rId15"/>
    <p:sldLayoutId id="2147484671" r:id="rId16"/>
    <p:sldLayoutId id="2147484672" r:id="rId17"/>
    <p:sldLayoutId id="2147484673" r:id="rId18"/>
    <p:sldLayoutId id="2147484674" r:id="rId19"/>
    <p:sldLayoutId id="2147484675" r:id="rId20"/>
    <p:sldLayoutId id="2147484676" r:id="rId21"/>
    <p:sldLayoutId id="2147484677" r:id="rId22"/>
    <p:sldLayoutId id="2147484678" r:id="rId23"/>
    <p:sldLayoutId id="2147484679" r:id="rId24"/>
    <p:sldLayoutId id="2147484680" r:id="rId25"/>
    <p:sldLayoutId id="2147484681" r:id="rId26"/>
    <p:sldLayoutId id="2147484682" r:id="rId27"/>
    <p:sldLayoutId id="2147484683" r:id="rId28"/>
    <p:sldLayoutId id="2147484684" r:id="rId29"/>
    <p:sldLayoutId id="2147484685" r:id="rId30"/>
    <p:sldLayoutId id="2147484686" r:id="rId31"/>
    <p:sldLayoutId id="2147484687" r:id="rId32"/>
    <p:sldLayoutId id="2147484688" r:id="rId33"/>
    <p:sldLayoutId id="2147484689" r:id="rId34"/>
    <p:sldLayoutId id="2147484690" r:id="rId35"/>
    <p:sldLayoutId id="2147484691" r:id="rId36"/>
    <p:sldLayoutId id="2147484692" r:id="rId37"/>
    <p:sldLayoutId id="2147484693" r:id="rId38"/>
    <p:sldLayoutId id="2147484694" r:id="rId39"/>
    <p:sldLayoutId id="2147484695" r:id="rId40"/>
    <p:sldLayoutId id="2147484696" r:id="rId41"/>
    <p:sldLayoutId id="2147484697" r:id="rId42"/>
    <p:sldLayoutId id="2147484698" r:id="rId43"/>
    <p:sldLayoutId id="2147484699" r:id="rId44"/>
    <p:sldLayoutId id="2147484700" r:id="rId45"/>
    <p:sldLayoutId id="2147484719" r:id="rId46"/>
    <p:sldLayoutId id="2147484739" r:id="rId47"/>
    <p:sldLayoutId id="2147484737" r:id="rId48"/>
    <p:sldLayoutId id="2147484738" r:id="rId49"/>
    <p:sldLayoutId id="2147484701" r:id="rId50"/>
    <p:sldLayoutId id="2147484702" r:id="rId51"/>
    <p:sldLayoutId id="2147484703" r:id="rId52"/>
    <p:sldLayoutId id="2147484704" r:id="rId53"/>
    <p:sldLayoutId id="2147484705" r:id="rId54"/>
    <p:sldLayoutId id="2147484733" r:id="rId55"/>
    <p:sldLayoutId id="2147484726" r:id="rId56"/>
    <p:sldLayoutId id="2147484727" r:id="rId57"/>
    <p:sldLayoutId id="2147484706" r:id="rId58"/>
    <p:sldLayoutId id="2147484707" r:id="rId59"/>
    <p:sldLayoutId id="2147484708" r:id="rId60"/>
    <p:sldLayoutId id="2147484709" r:id="rId61"/>
  </p:sldLayoutIdLst>
  <p:hf hdr="0" dt="0"/>
  <p:txStyles>
    <p:titleStyle>
      <a:lvl1pPr algn="l" defTabSz="1007852"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852" rtl="0" eaLnBrk="1" latinLnBrk="0" hangingPunct="1">
        <a:defRPr sz="1984" kern="1200">
          <a:solidFill>
            <a:schemeClr val="tx1"/>
          </a:solidFill>
          <a:latin typeface="+mn-lt"/>
          <a:ea typeface="+mn-ea"/>
          <a:cs typeface="+mn-cs"/>
        </a:defRPr>
      </a:lvl1pPr>
      <a:lvl2pPr marL="503926" algn="l" defTabSz="1007852" rtl="0" eaLnBrk="1" latinLnBrk="0" hangingPunct="1">
        <a:defRPr sz="1984" kern="1200">
          <a:solidFill>
            <a:schemeClr val="tx1"/>
          </a:solidFill>
          <a:latin typeface="+mn-lt"/>
          <a:ea typeface="+mn-ea"/>
          <a:cs typeface="+mn-cs"/>
        </a:defRPr>
      </a:lvl2pPr>
      <a:lvl3pPr marL="1007852" algn="l" defTabSz="1007852" rtl="0" eaLnBrk="1" latinLnBrk="0" hangingPunct="1">
        <a:defRPr sz="1984" kern="1200">
          <a:solidFill>
            <a:schemeClr val="tx1"/>
          </a:solidFill>
          <a:latin typeface="+mn-lt"/>
          <a:ea typeface="+mn-ea"/>
          <a:cs typeface="+mn-cs"/>
        </a:defRPr>
      </a:lvl3pPr>
      <a:lvl4pPr marL="1511778" algn="l" defTabSz="1007852" rtl="0" eaLnBrk="1" latinLnBrk="0" hangingPunct="1">
        <a:defRPr sz="1984" kern="1200">
          <a:solidFill>
            <a:schemeClr val="tx1"/>
          </a:solidFill>
          <a:latin typeface="+mn-lt"/>
          <a:ea typeface="+mn-ea"/>
          <a:cs typeface="+mn-cs"/>
        </a:defRPr>
      </a:lvl4pPr>
      <a:lvl5pPr marL="2015703" algn="l" defTabSz="1007852" rtl="0" eaLnBrk="1" latinLnBrk="0" hangingPunct="1">
        <a:defRPr sz="1984" kern="1200">
          <a:solidFill>
            <a:schemeClr val="tx1"/>
          </a:solidFill>
          <a:latin typeface="+mn-lt"/>
          <a:ea typeface="+mn-ea"/>
          <a:cs typeface="+mn-cs"/>
        </a:defRPr>
      </a:lvl5pPr>
      <a:lvl6pPr marL="2519629" algn="l" defTabSz="1007852" rtl="0" eaLnBrk="1" latinLnBrk="0" hangingPunct="1">
        <a:defRPr sz="1984" kern="1200">
          <a:solidFill>
            <a:schemeClr val="tx1"/>
          </a:solidFill>
          <a:latin typeface="+mn-lt"/>
          <a:ea typeface="+mn-ea"/>
          <a:cs typeface="+mn-cs"/>
        </a:defRPr>
      </a:lvl6pPr>
      <a:lvl7pPr marL="3023555" algn="l" defTabSz="1007852" rtl="0" eaLnBrk="1" latinLnBrk="0" hangingPunct="1">
        <a:defRPr sz="1984" kern="1200">
          <a:solidFill>
            <a:schemeClr val="tx1"/>
          </a:solidFill>
          <a:latin typeface="+mn-lt"/>
          <a:ea typeface="+mn-ea"/>
          <a:cs typeface="+mn-cs"/>
        </a:defRPr>
      </a:lvl7pPr>
      <a:lvl8pPr marL="3527481" algn="l" defTabSz="1007852" rtl="0" eaLnBrk="1" latinLnBrk="0" hangingPunct="1">
        <a:defRPr sz="1984" kern="1200">
          <a:solidFill>
            <a:schemeClr val="tx1"/>
          </a:solidFill>
          <a:latin typeface="+mn-lt"/>
          <a:ea typeface="+mn-ea"/>
          <a:cs typeface="+mn-cs"/>
        </a:defRPr>
      </a:lvl8pPr>
      <a:lvl9pPr marL="4031407" algn="l" defTabSz="1007852"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F093ED-1036-BC4B-A1B8-39329848F2B9}"/>
              </a:ext>
            </a:extLst>
          </p:cNvPr>
          <p:cNvSpPr/>
          <p:nvPr userDrawn="1"/>
        </p:nvSpPr>
        <p:spPr>
          <a:xfrm>
            <a:off x="896999" y="-605770"/>
            <a:ext cx="100786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6" name="TextBox 5">
            <a:extLst>
              <a:ext uri="{FF2B5EF4-FFF2-40B4-BE49-F238E27FC236}">
                <a16:creationId xmlns:a16="http://schemas.microsoft.com/office/drawing/2014/main" id="{282C2F86-0963-5B48-9914-369F1382DDBE}"/>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7" name="Graphic 6">
            <a:extLst>
              <a:ext uri="{FF2B5EF4-FFF2-40B4-BE49-F238E27FC236}">
                <a16:creationId xmlns:a16="http://schemas.microsoft.com/office/drawing/2014/main" id="{3A3575C8-8AE2-B149-B053-D479784104C5}"/>
              </a:ext>
            </a:extLst>
          </p:cNvPr>
          <p:cNvPicPr>
            <a:picLocks noChangeAspect="1"/>
          </p:cNvPicPr>
          <p:nvPr userDrawn="1"/>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1145618365"/>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2" r:id="rId3"/>
    <p:sldLayoutId id="2147484393" r:id="rId4"/>
    <p:sldLayoutId id="2147484394" r:id="rId5"/>
    <p:sldLayoutId id="2147484395" r:id="rId6"/>
    <p:sldLayoutId id="2147484396" r:id="rId7"/>
    <p:sldLayoutId id="2147484398" r:id="rId8"/>
    <p:sldLayoutId id="2147484399" r:id="rId9"/>
    <p:sldLayoutId id="2147484400" r:id="rId10"/>
    <p:sldLayoutId id="2147484401" r:id="rId11"/>
    <p:sldLayoutId id="2147484403" r:id="rId12"/>
    <p:sldLayoutId id="2147484404" r:id="rId13"/>
    <p:sldLayoutId id="2147484413" r:id="rId14"/>
    <p:sldLayoutId id="2147484414" r:id="rId15"/>
    <p:sldLayoutId id="2147484415" r:id="rId16"/>
    <p:sldLayoutId id="2147484407" r:id="rId17"/>
    <p:sldLayoutId id="2147484408" r:id="rId18"/>
    <p:sldLayoutId id="2147484409" r:id="rId19"/>
    <p:sldLayoutId id="2147484410" r:id="rId20"/>
    <p:sldLayoutId id="2147484411" r:id="rId21"/>
    <p:sldLayoutId id="2147484412" r:id="rId22"/>
    <p:sldLayoutId id="2147484405" r:id="rId23"/>
    <p:sldLayoutId id="2147484406" r:id="rId24"/>
    <p:sldLayoutId id="2147484416" r:id="rId25"/>
    <p:sldLayoutId id="2147484417" r:id="rId26"/>
    <p:sldLayoutId id="2147484418" r:id="rId27"/>
    <p:sldLayoutId id="2147484419" r:id="rId28"/>
    <p:sldLayoutId id="2147484420" r:id="rId29"/>
    <p:sldLayoutId id="2147484421" r:id="rId30"/>
    <p:sldLayoutId id="2147484422" r:id="rId31"/>
    <p:sldLayoutId id="2147484423" r:id="rId32"/>
    <p:sldLayoutId id="2147484424" r:id="rId33"/>
    <p:sldLayoutId id="2147484425" r:id="rId34"/>
    <p:sldLayoutId id="2147484426" r:id="rId35"/>
    <p:sldLayoutId id="2147484427" r:id="rId36"/>
    <p:sldLayoutId id="2147484428" r:id="rId37"/>
    <p:sldLayoutId id="2147484429" r:id="rId38"/>
    <p:sldLayoutId id="2147484430" r:id="rId39"/>
    <p:sldLayoutId id="2147484431" r:id="rId40"/>
    <p:sldLayoutId id="2147484432" r:id="rId41"/>
    <p:sldLayoutId id="2147484433" r:id="rId42"/>
    <p:sldLayoutId id="2147484434" r:id="rId43"/>
    <p:sldLayoutId id="2147484435" r:id="rId44"/>
    <p:sldLayoutId id="2147484436" r:id="rId45"/>
    <p:sldLayoutId id="2147484718" r:id="rId46"/>
    <p:sldLayoutId id="2147484437" r:id="rId47"/>
    <p:sldLayoutId id="2147484438" r:id="rId48"/>
    <p:sldLayoutId id="2147484439" r:id="rId49"/>
    <p:sldLayoutId id="2147484440" r:id="rId50"/>
    <p:sldLayoutId id="2147484441" r:id="rId51"/>
    <p:sldLayoutId id="2147484442" r:id="rId52"/>
    <p:sldLayoutId id="2147484728" r:id="rId53"/>
    <p:sldLayoutId id="2147484729" r:id="rId54"/>
    <p:sldLayoutId id="2147484449" r:id="rId55"/>
    <p:sldLayoutId id="2147484443" r:id="rId56"/>
    <p:sldLayoutId id="2147484444" r:id="rId57"/>
  </p:sldLayoutIdLst>
  <p:hf hdr="0" dt="0"/>
  <p:txStyles>
    <p:titleStyle>
      <a:lvl1pPr algn="l" defTabSz="1007852"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852" rtl="0" eaLnBrk="1" latinLnBrk="0" hangingPunct="1">
        <a:defRPr sz="1984" kern="1200">
          <a:solidFill>
            <a:schemeClr val="tx1"/>
          </a:solidFill>
          <a:latin typeface="+mn-lt"/>
          <a:ea typeface="+mn-ea"/>
          <a:cs typeface="+mn-cs"/>
        </a:defRPr>
      </a:lvl1pPr>
      <a:lvl2pPr marL="503926" algn="l" defTabSz="1007852" rtl="0" eaLnBrk="1" latinLnBrk="0" hangingPunct="1">
        <a:defRPr sz="1984" kern="1200">
          <a:solidFill>
            <a:schemeClr val="tx1"/>
          </a:solidFill>
          <a:latin typeface="+mn-lt"/>
          <a:ea typeface="+mn-ea"/>
          <a:cs typeface="+mn-cs"/>
        </a:defRPr>
      </a:lvl2pPr>
      <a:lvl3pPr marL="1007852" algn="l" defTabSz="1007852" rtl="0" eaLnBrk="1" latinLnBrk="0" hangingPunct="1">
        <a:defRPr sz="1984" kern="1200">
          <a:solidFill>
            <a:schemeClr val="tx1"/>
          </a:solidFill>
          <a:latin typeface="+mn-lt"/>
          <a:ea typeface="+mn-ea"/>
          <a:cs typeface="+mn-cs"/>
        </a:defRPr>
      </a:lvl3pPr>
      <a:lvl4pPr marL="1511778" algn="l" defTabSz="1007852" rtl="0" eaLnBrk="1" latinLnBrk="0" hangingPunct="1">
        <a:defRPr sz="1984" kern="1200">
          <a:solidFill>
            <a:schemeClr val="tx1"/>
          </a:solidFill>
          <a:latin typeface="+mn-lt"/>
          <a:ea typeface="+mn-ea"/>
          <a:cs typeface="+mn-cs"/>
        </a:defRPr>
      </a:lvl4pPr>
      <a:lvl5pPr marL="2015703" algn="l" defTabSz="1007852" rtl="0" eaLnBrk="1" latinLnBrk="0" hangingPunct="1">
        <a:defRPr sz="1984" kern="1200">
          <a:solidFill>
            <a:schemeClr val="tx1"/>
          </a:solidFill>
          <a:latin typeface="+mn-lt"/>
          <a:ea typeface="+mn-ea"/>
          <a:cs typeface="+mn-cs"/>
        </a:defRPr>
      </a:lvl5pPr>
      <a:lvl6pPr marL="2519629" algn="l" defTabSz="1007852" rtl="0" eaLnBrk="1" latinLnBrk="0" hangingPunct="1">
        <a:defRPr sz="1984" kern="1200">
          <a:solidFill>
            <a:schemeClr val="tx1"/>
          </a:solidFill>
          <a:latin typeface="+mn-lt"/>
          <a:ea typeface="+mn-ea"/>
          <a:cs typeface="+mn-cs"/>
        </a:defRPr>
      </a:lvl6pPr>
      <a:lvl7pPr marL="3023555" algn="l" defTabSz="1007852" rtl="0" eaLnBrk="1" latinLnBrk="0" hangingPunct="1">
        <a:defRPr sz="1984" kern="1200">
          <a:solidFill>
            <a:schemeClr val="tx1"/>
          </a:solidFill>
          <a:latin typeface="+mn-lt"/>
          <a:ea typeface="+mn-ea"/>
          <a:cs typeface="+mn-cs"/>
        </a:defRPr>
      </a:lvl7pPr>
      <a:lvl8pPr marL="3527481" algn="l" defTabSz="1007852" rtl="0" eaLnBrk="1" latinLnBrk="0" hangingPunct="1">
        <a:defRPr sz="1984" kern="1200">
          <a:solidFill>
            <a:schemeClr val="tx1"/>
          </a:solidFill>
          <a:latin typeface="+mn-lt"/>
          <a:ea typeface="+mn-ea"/>
          <a:cs typeface="+mn-cs"/>
        </a:defRPr>
      </a:lvl8pPr>
      <a:lvl9pPr marL="4031407" algn="l" defTabSz="1007852"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F093ED-1036-BC4B-A1B8-39329848F2B9}"/>
              </a:ext>
            </a:extLst>
          </p:cNvPr>
          <p:cNvSpPr/>
          <p:nvPr userDrawn="1"/>
        </p:nvSpPr>
        <p:spPr>
          <a:xfrm>
            <a:off x="896999" y="-605770"/>
            <a:ext cx="100786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6" name="TextBox 5">
            <a:extLst>
              <a:ext uri="{FF2B5EF4-FFF2-40B4-BE49-F238E27FC236}">
                <a16:creationId xmlns:a16="http://schemas.microsoft.com/office/drawing/2014/main" id="{12DEF2BF-110E-F14F-91E2-43B186FBCEE6}"/>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8" name="Graphic 7">
            <a:extLst>
              <a:ext uri="{FF2B5EF4-FFF2-40B4-BE49-F238E27FC236}">
                <a16:creationId xmlns:a16="http://schemas.microsoft.com/office/drawing/2014/main" id="{CCF96C16-54B7-4E4C-81FF-402257243E42}"/>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3420944087"/>
      </p:ext>
    </p:extLst>
  </p:cSld>
  <p:clrMap bg1="lt1" tx1="dk1" bg2="lt2" tx2="dk2" accent1="accent1" accent2="accent2" accent3="accent3" accent4="accent4" accent5="accent5" accent6="accent6" hlink="hlink" folHlink="folHlink"/>
  <p:sldLayoutIdLst>
    <p:sldLayoutId id="2147484756" r:id="rId1"/>
    <p:sldLayoutId id="2147483802" r:id="rId2"/>
    <p:sldLayoutId id="2147484328" r:id="rId3"/>
    <p:sldLayoutId id="2147484325" r:id="rId4"/>
    <p:sldLayoutId id="2147484326" r:id="rId5"/>
  </p:sldLayoutIdLst>
  <p:hf hdr="0" dt="0"/>
  <p:txStyles>
    <p:titleStyle>
      <a:lvl1pPr algn="l" defTabSz="1007852"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852" rtl="0" eaLnBrk="1" latinLnBrk="0" hangingPunct="1">
        <a:defRPr sz="1984" kern="1200">
          <a:solidFill>
            <a:schemeClr val="tx1"/>
          </a:solidFill>
          <a:latin typeface="+mn-lt"/>
          <a:ea typeface="+mn-ea"/>
          <a:cs typeface="+mn-cs"/>
        </a:defRPr>
      </a:lvl1pPr>
      <a:lvl2pPr marL="503926" algn="l" defTabSz="1007852" rtl="0" eaLnBrk="1" latinLnBrk="0" hangingPunct="1">
        <a:defRPr sz="1984" kern="1200">
          <a:solidFill>
            <a:schemeClr val="tx1"/>
          </a:solidFill>
          <a:latin typeface="+mn-lt"/>
          <a:ea typeface="+mn-ea"/>
          <a:cs typeface="+mn-cs"/>
        </a:defRPr>
      </a:lvl2pPr>
      <a:lvl3pPr marL="1007852" algn="l" defTabSz="1007852" rtl="0" eaLnBrk="1" latinLnBrk="0" hangingPunct="1">
        <a:defRPr sz="1984" kern="1200">
          <a:solidFill>
            <a:schemeClr val="tx1"/>
          </a:solidFill>
          <a:latin typeface="+mn-lt"/>
          <a:ea typeface="+mn-ea"/>
          <a:cs typeface="+mn-cs"/>
        </a:defRPr>
      </a:lvl3pPr>
      <a:lvl4pPr marL="1511778" algn="l" defTabSz="1007852" rtl="0" eaLnBrk="1" latinLnBrk="0" hangingPunct="1">
        <a:defRPr sz="1984" kern="1200">
          <a:solidFill>
            <a:schemeClr val="tx1"/>
          </a:solidFill>
          <a:latin typeface="+mn-lt"/>
          <a:ea typeface="+mn-ea"/>
          <a:cs typeface="+mn-cs"/>
        </a:defRPr>
      </a:lvl4pPr>
      <a:lvl5pPr marL="2015703" algn="l" defTabSz="1007852" rtl="0" eaLnBrk="1" latinLnBrk="0" hangingPunct="1">
        <a:defRPr sz="1984" kern="1200">
          <a:solidFill>
            <a:schemeClr val="tx1"/>
          </a:solidFill>
          <a:latin typeface="+mn-lt"/>
          <a:ea typeface="+mn-ea"/>
          <a:cs typeface="+mn-cs"/>
        </a:defRPr>
      </a:lvl5pPr>
      <a:lvl6pPr marL="2519629" algn="l" defTabSz="1007852" rtl="0" eaLnBrk="1" latinLnBrk="0" hangingPunct="1">
        <a:defRPr sz="1984" kern="1200">
          <a:solidFill>
            <a:schemeClr val="tx1"/>
          </a:solidFill>
          <a:latin typeface="+mn-lt"/>
          <a:ea typeface="+mn-ea"/>
          <a:cs typeface="+mn-cs"/>
        </a:defRPr>
      </a:lvl6pPr>
      <a:lvl7pPr marL="3023555" algn="l" defTabSz="1007852" rtl="0" eaLnBrk="1" latinLnBrk="0" hangingPunct="1">
        <a:defRPr sz="1984" kern="1200">
          <a:solidFill>
            <a:schemeClr val="tx1"/>
          </a:solidFill>
          <a:latin typeface="+mn-lt"/>
          <a:ea typeface="+mn-ea"/>
          <a:cs typeface="+mn-cs"/>
        </a:defRPr>
      </a:lvl7pPr>
      <a:lvl8pPr marL="3527481" algn="l" defTabSz="1007852" rtl="0" eaLnBrk="1" latinLnBrk="0" hangingPunct="1">
        <a:defRPr sz="1984" kern="1200">
          <a:solidFill>
            <a:schemeClr val="tx1"/>
          </a:solidFill>
          <a:latin typeface="+mn-lt"/>
          <a:ea typeface="+mn-ea"/>
          <a:cs typeface="+mn-cs"/>
        </a:defRPr>
      </a:lvl8pPr>
      <a:lvl9pPr marL="4031407" algn="l" defTabSz="1007852" rtl="0" eaLnBrk="1" latinLnBrk="0" hangingPunct="1">
        <a:defRPr sz="198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F093ED-1036-BC4B-A1B8-39329848F2B9}"/>
              </a:ext>
            </a:extLst>
          </p:cNvPr>
          <p:cNvSpPr/>
          <p:nvPr userDrawn="1"/>
        </p:nvSpPr>
        <p:spPr>
          <a:xfrm>
            <a:off x="896999" y="-605770"/>
            <a:ext cx="1007864" cy="203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6" name="TextBox 5">
            <a:extLst>
              <a:ext uri="{FF2B5EF4-FFF2-40B4-BE49-F238E27FC236}">
                <a16:creationId xmlns:a16="http://schemas.microsoft.com/office/drawing/2014/main" id="{12DEF2BF-110E-F14F-91E2-43B186FBCEE6}"/>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8" name="Graphic 7">
            <a:extLst>
              <a:ext uri="{FF2B5EF4-FFF2-40B4-BE49-F238E27FC236}">
                <a16:creationId xmlns:a16="http://schemas.microsoft.com/office/drawing/2014/main" id="{CCF96C16-54B7-4E4C-81FF-402257243E42}"/>
              </a:ext>
            </a:extLst>
          </p:cNvPr>
          <p:cNvPicPr>
            <a:picLocks noChangeAspect="1"/>
          </p:cNvPicPr>
          <p:nvPr userDrawn="1"/>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2489417882"/>
      </p:ext>
    </p:extLst>
  </p:cSld>
  <p:clrMap bg1="lt1" tx1="dk1" bg2="lt2" tx2="dk2" accent1="accent1" accent2="accent2" accent3="accent3" accent4="accent4" accent5="accent5" accent6="accent6" hlink="hlink" folHlink="folHlink"/>
  <p:sldLayoutIdLst>
    <p:sldLayoutId id="2147484000" r:id="rId1"/>
    <p:sldLayoutId id="2147483803" r:id="rId2"/>
    <p:sldLayoutId id="2147483805" r:id="rId3"/>
    <p:sldLayoutId id="2147484180" r:id="rId4"/>
    <p:sldLayoutId id="2147484167" r:id="rId5"/>
    <p:sldLayoutId id="2147484161" r:id="rId6"/>
    <p:sldLayoutId id="2147484169" r:id="rId7"/>
    <p:sldLayoutId id="2147484168" r:id="rId8"/>
    <p:sldLayoutId id="2147484158" r:id="rId9"/>
    <p:sldLayoutId id="2147484178" r:id="rId10"/>
    <p:sldLayoutId id="2147484179" r:id="rId11"/>
    <p:sldLayoutId id="2147484159" r:id="rId12"/>
    <p:sldLayoutId id="2147484160" r:id="rId13"/>
    <p:sldLayoutId id="2147484162" r:id="rId14"/>
    <p:sldLayoutId id="2147484155" r:id="rId15"/>
    <p:sldLayoutId id="2147484171" r:id="rId16"/>
    <p:sldLayoutId id="2147484172" r:id="rId17"/>
    <p:sldLayoutId id="2147484170" r:id="rId18"/>
    <p:sldLayoutId id="2147484174" r:id="rId19"/>
    <p:sldLayoutId id="2147484173" r:id="rId20"/>
    <p:sldLayoutId id="2147484156" r:id="rId21"/>
    <p:sldLayoutId id="2147484175" r:id="rId22"/>
    <p:sldLayoutId id="2147484163" r:id="rId23"/>
    <p:sldLayoutId id="2147484177" r:id="rId24"/>
    <p:sldLayoutId id="2147484176" r:id="rId25"/>
    <p:sldLayoutId id="2147484165" r:id="rId26"/>
    <p:sldLayoutId id="2147484164" r:id="rId27"/>
    <p:sldLayoutId id="2147484166" r:id="rId28"/>
  </p:sldLayoutIdLst>
  <p:hf hdr="0" dt="0"/>
  <p:txStyles>
    <p:titleStyle>
      <a:lvl1pPr algn="l" defTabSz="1007852"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852" rtl="0" eaLnBrk="1" latinLnBrk="0" hangingPunct="1">
        <a:defRPr sz="1984" kern="1200">
          <a:solidFill>
            <a:schemeClr val="tx1"/>
          </a:solidFill>
          <a:latin typeface="+mn-lt"/>
          <a:ea typeface="+mn-ea"/>
          <a:cs typeface="+mn-cs"/>
        </a:defRPr>
      </a:lvl1pPr>
      <a:lvl2pPr marL="503926" algn="l" defTabSz="1007852" rtl="0" eaLnBrk="1" latinLnBrk="0" hangingPunct="1">
        <a:defRPr sz="1984" kern="1200">
          <a:solidFill>
            <a:schemeClr val="tx1"/>
          </a:solidFill>
          <a:latin typeface="+mn-lt"/>
          <a:ea typeface="+mn-ea"/>
          <a:cs typeface="+mn-cs"/>
        </a:defRPr>
      </a:lvl2pPr>
      <a:lvl3pPr marL="1007852" algn="l" defTabSz="1007852" rtl="0" eaLnBrk="1" latinLnBrk="0" hangingPunct="1">
        <a:defRPr sz="1984" kern="1200">
          <a:solidFill>
            <a:schemeClr val="tx1"/>
          </a:solidFill>
          <a:latin typeface="+mn-lt"/>
          <a:ea typeface="+mn-ea"/>
          <a:cs typeface="+mn-cs"/>
        </a:defRPr>
      </a:lvl3pPr>
      <a:lvl4pPr marL="1511778" algn="l" defTabSz="1007852" rtl="0" eaLnBrk="1" latinLnBrk="0" hangingPunct="1">
        <a:defRPr sz="1984" kern="1200">
          <a:solidFill>
            <a:schemeClr val="tx1"/>
          </a:solidFill>
          <a:latin typeface="+mn-lt"/>
          <a:ea typeface="+mn-ea"/>
          <a:cs typeface="+mn-cs"/>
        </a:defRPr>
      </a:lvl4pPr>
      <a:lvl5pPr marL="2015703" algn="l" defTabSz="1007852" rtl="0" eaLnBrk="1" latinLnBrk="0" hangingPunct="1">
        <a:defRPr sz="1984" kern="1200">
          <a:solidFill>
            <a:schemeClr val="tx1"/>
          </a:solidFill>
          <a:latin typeface="+mn-lt"/>
          <a:ea typeface="+mn-ea"/>
          <a:cs typeface="+mn-cs"/>
        </a:defRPr>
      </a:lvl5pPr>
      <a:lvl6pPr marL="2519629" algn="l" defTabSz="1007852" rtl="0" eaLnBrk="1" latinLnBrk="0" hangingPunct="1">
        <a:defRPr sz="1984" kern="1200">
          <a:solidFill>
            <a:schemeClr val="tx1"/>
          </a:solidFill>
          <a:latin typeface="+mn-lt"/>
          <a:ea typeface="+mn-ea"/>
          <a:cs typeface="+mn-cs"/>
        </a:defRPr>
      </a:lvl6pPr>
      <a:lvl7pPr marL="3023555" algn="l" defTabSz="1007852" rtl="0" eaLnBrk="1" latinLnBrk="0" hangingPunct="1">
        <a:defRPr sz="1984" kern="1200">
          <a:solidFill>
            <a:schemeClr val="tx1"/>
          </a:solidFill>
          <a:latin typeface="+mn-lt"/>
          <a:ea typeface="+mn-ea"/>
          <a:cs typeface="+mn-cs"/>
        </a:defRPr>
      </a:lvl7pPr>
      <a:lvl8pPr marL="3527481" algn="l" defTabSz="1007852" rtl="0" eaLnBrk="1" latinLnBrk="0" hangingPunct="1">
        <a:defRPr sz="1984" kern="1200">
          <a:solidFill>
            <a:schemeClr val="tx1"/>
          </a:solidFill>
          <a:latin typeface="+mn-lt"/>
          <a:ea typeface="+mn-ea"/>
          <a:cs typeface="+mn-cs"/>
        </a:defRPr>
      </a:lvl8pPr>
      <a:lvl9pPr marL="4031407" algn="l" defTabSz="1007852" rtl="0" eaLnBrk="1" latinLnBrk="0" hangingPunct="1">
        <a:defRPr sz="198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2B885E-3B6E-244F-8D8D-7A3E0CB74C59}"/>
              </a:ext>
            </a:extLst>
          </p:cNvPr>
          <p:cNvSpPr/>
          <p:nvPr userDrawn="1"/>
        </p:nvSpPr>
        <p:spPr>
          <a:xfrm>
            <a:off x="1" y="0"/>
            <a:ext cx="179598" cy="7559675"/>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3" name="Rectangle 12">
            <a:extLst>
              <a:ext uri="{FF2B5EF4-FFF2-40B4-BE49-F238E27FC236}">
                <a16:creationId xmlns:a16="http://schemas.microsoft.com/office/drawing/2014/main" id="{81F093ED-1036-BC4B-A1B8-39329848F2B9}"/>
              </a:ext>
            </a:extLst>
          </p:cNvPr>
          <p:cNvSpPr/>
          <p:nvPr userDrawn="1"/>
        </p:nvSpPr>
        <p:spPr>
          <a:xfrm>
            <a:off x="896999" y="-605770"/>
            <a:ext cx="100786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6" name="TextBox 5">
            <a:extLst>
              <a:ext uri="{FF2B5EF4-FFF2-40B4-BE49-F238E27FC236}">
                <a16:creationId xmlns:a16="http://schemas.microsoft.com/office/drawing/2014/main" id="{3EB9F1BB-E2A9-3543-8596-883DCA2FB0A0}"/>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8" name="Graphic 7">
            <a:extLst>
              <a:ext uri="{FF2B5EF4-FFF2-40B4-BE49-F238E27FC236}">
                <a16:creationId xmlns:a16="http://schemas.microsoft.com/office/drawing/2014/main" id="{3312F2F7-4A5F-E847-9A48-46EDF362D865}"/>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1779159497"/>
      </p:ext>
    </p:extLst>
  </p:cSld>
  <p:clrMap bg1="lt1" tx1="dk1" bg2="lt2" tx2="dk2" accent1="accent1" accent2="accent2" accent3="accent3" accent4="accent4" accent5="accent5" accent6="accent6" hlink="hlink" folHlink="folHlink"/>
  <p:sldLayoutIdLst>
    <p:sldLayoutId id="2147484450" r:id="rId1"/>
    <p:sldLayoutId id="2147484113" r:id="rId2"/>
    <p:sldLayoutId id="2147483799" r:id="rId3"/>
    <p:sldLayoutId id="2147484114" r:id="rId4"/>
    <p:sldLayoutId id="2147484115" r:id="rId5"/>
    <p:sldLayoutId id="2147484120" r:id="rId6"/>
    <p:sldLayoutId id="2147484451" r:id="rId7"/>
    <p:sldLayoutId id="2147484107" r:id="rId8"/>
    <p:sldLayoutId id="2147484117" r:id="rId9"/>
    <p:sldLayoutId id="2147484118" r:id="rId10"/>
    <p:sldLayoutId id="2147484119" r:id="rId11"/>
    <p:sldLayoutId id="2147484121" r:id="rId12"/>
  </p:sldLayoutIdLst>
  <p:hf hdr="0" dt="0"/>
  <p:txStyles>
    <p:titleStyle>
      <a:lvl1pPr algn="l" defTabSz="1007852"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852" rtl="0" eaLnBrk="1" latinLnBrk="0" hangingPunct="1">
        <a:defRPr sz="1984" kern="1200">
          <a:solidFill>
            <a:schemeClr val="tx1"/>
          </a:solidFill>
          <a:latin typeface="+mn-lt"/>
          <a:ea typeface="+mn-ea"/>
          <a:cs typeface="+mn-cs"/>
        </a:defRPr>
      </a:lvl1pPr>
      <a:lvl2pPr marL="503926" algn="l" defTabSz="1007852" rtl="0" eaLnBrk="1" latinLnBrk="0" hangingPunct="1">
        <a:defRPr sz="1984" kern="1200">
          <a:solidFill>
            <a:schemeClr val="tx1"/>
          </a:solidFill>
          <a:latin typeface="+mn-lt"/>
          <a:ea typeface="+mn-ea"/>
          <a:cs typeface="+mn-cs"/>
        </a:defRPr>
      </a:lvl2pPr>
      <a:lvl3pPr marL="1007852" algn="l" defTabSz="1007852" rtl="0" eaLnBrk="1" latinLnBrk="0" hangingPunct="1">
        <a:defRPr sz="1984" kern="1200">
          <a:solidFill>
            <a:schemeClr val="tx1"/>
          </a:solidFill>
          <a:latin typeface="+mn-lt"/>
          <a:ea typeface="+mn-ea"/>
          <a:cs typeface="+mn-cs"/>
        </a:defRPr>
      </a:lvl3pPr>
      <a:lvl4pPr marL="1511778" algn="l" defTabSz="1007852" rtl="0" eaLnBrk="1" latinLnBrk="0" hangingPunct="1">
        <a:defRPr sz="1984" kern="1200">
          <a:solidFill>
            <a:schemeClr val="tx1"/>
          </a:solidFill>
          <a:latin typeface="+mn-lt"/>
          <a:ea typeface="+mn-ea"/>
          <a:cs typeface="+mn-cs"/>
        </a:defRPr>
      </a:lvl4pPr>
      <a:lvl5pPr marL="2015703" algn="l" defTabSz="1007852" rtl="0" eaLnBrk="1" latinLnBrk="0" hangingPunct="1">
        <a:defRPr sz="1984" kern="1200">
          <a:solidFill>
            <a:schemeClr val="tx1"/>
          </a:solidFill>
          <a:latin typeface="+mn-lt"/>
          <a:ea typeface="+mn-ea"/>
          <a:cs typeface="+mn-cs"/>
        </a:defRPr>
      </a:lvl5pPr>
      <a:lvl6pPr marL="2519629" algn="l" defTabSz="1007852" rtl="0" eaLnBrk="1" latinLnBrk="0" hangingPunct="1">
        <a:defRPr sz="1984" kern="1200">
          <a:solidFill>
            <a:schemeClr val="tx1"/>
          </a:solidFill>
          <a:latin typeface="+mn-lt"/>
          <a:ea typeface="+mn-ea"/>
          <a:cs typeface="+mn-cs"/>
        </a:defRPr>
      </a:lvl6pPr>
      <a:lvl7pPr marL="3023555" algn="l" defTabSz="1007852" rtl="0" eaLnBrk="1" latinLnBrk="0" hangingPunct="1">
        <a:defRPr sz="1984" kern="1200">
          <a:solidFill>
            <a:schemeClr val="tx1"/>
          </a:solidFill>
          <a:latin typeface="+mn-lt"/>
          <a:ea typeface="+mn-ea"/>
          <a:cs typeface="+mn-cs"/>
        </a:defRPr>
      </a:lvl7pPr>
      <a:lvl8pPr marL="3527481" algn="l" defTabSz="1007852" rtl="0" eaLnBrk="1" latinLnBrk="0" hangingPunct="1">
        <a:defRPr sz="1984" kern="1200">
          <a:solidFill>
            <a:schemeClr val="tx1"/>
          </a:solidFill>
          <a:latin typeface="+mn-lt"/>
          <a:ea typeface="+mn-ea"/>
          <a:cs typeface="+mn-cs"/>
        </a:defRPr>
      </a:lvl8pPr>
      <a:lvl9pPr marL="4031407" algn="l" defTabSz="1007852" rtl="0" eaLnBrk="1" latinLnBrk="0" hangingPunct="1">
        <a:defRPr sz="198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2B885E-3B6E-244F-8D8D-7A3E0CB74C59}"/>
              </a:ext>
            </a:extLst>
          </p:cNvPr>
          <p:cNvSpPr/>
          <p:nvPr userDrawn="1"/>
        </p:nvSpPr>
        <p:spPr>
          <a:xfrm>
            <a:off x="1" y="0"/>
            <a:ext cx="179598" cy="7559675"/>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marL="0" marR="0" lvl="0" indent="0" algn="ctr" defTabSz="1007852" rtl="0" eaLnBrk="1" fontAlgn="auto" latinLnBrk="0" hangingPunct="1">
              <a:lnSpc>
                <a:spcPct val="100000"/>
              </a:lnSpc>
              <a:spcBef>
                <a:spcPts val="0"/>
              </a:spcBef>
              <a:spcAft>
                <a:spcPts val="661"/>
              </a:spcAft>
              <a:buClrTx/>
              <a:buSzTx/>
              <a:buFontTx/>
              <a:buNone/>
              <a:tabLst/>
              <a:defRPr/>
            </a:pPr>
            <a:endParaRPr kumimoji="0" lang="en-GB" sz="1323" b="0" i="0" u="none" strike="noStrike" kern="1200" cap="none" spc="0" normalizeH="0" baseline="0" noProof="0" dirty="0">
              <a:ln>
                <a:noFill/>
              </a:ln>
              <a:solidFill>
                <a:srgbClr val="000000"/>
              </a:solidFill>
              <a:effectLst/>
              <a:uLnTx/>
              <a:uFillTx/>
              <a:latin typeface="Arial" panose="020B0604020202020204"/>
              <a:ea typeface="Arial" charset="0"/>
              <a:cs typeface="Arial" charset="0"/>
            </a:endParaRPr>
          </a:p>
        </p:txBody>
      </p:sp>
      <p:sp>
        <p:nvSpPr>
          <p:cNvPr id="13" name="Rectangle 12">
            <a:extLst>
              <a:ext uri="{FF2B5EF4-FFF2-40B4-BE49-F238E27FC236}">
                <a16:creationId xmlns:a16="http://schemas.microsoft.com/office/drawing/2014/main" id="{81F093ED-1036-BC4B-A1B8-39329848F2B9}"/>
              </a:ext>
            </a:extLst>
          </p:cNvPr>
          <p:cNvSpPr/>
          <p:nvPr userDrawn="1"/>
        </p:nvSpPr>
        <p:spPr>
          <a:xfrm>
            <a:off x="896999" y="-605770"/>
            <a:ext cx="1007864" cy="2035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spAutoFit/>
          </a:bodyPr>
          <a:lstStyle/>
          <a:p>
            <a:pPr algn="ctr">
              <a:spcBef>
                <a:spcPts val="0"/>
              </a:spcBef>
              <a:spcAft>
                <a:spcPts val="661"/>
              </a:spcAft>
            </a:pPr>
            <a:endParaRPr lang="en-GB" sz="1323" dirty="0">
              <a:solidFill>
                <a:srgbClr val="000000"/>
              </a:solidFill>
              <a:ea typeface="Arial" charset="0"/>
              <a:cs typeface="Arial" charset="0"/>
            </a:endParaRPr>
          </a:p>
        </p:txBody>
      </p:sp>
      <p:sp>
        <p:nvSpPr>
          <p:cNvPr id="6" name="TextBox 5">
            <a:extLst>
              <a:ext uri="{FF2B5EF4-FFF2-40B4-BE49-F238E27FC236}">
                <a16:creationId xmlns:a16="http://schemas.microsoft.com/office/drawing/2014/main" id="{12DEF2BF-110E-F14F-91E2-43B186FBCEE6}"/>
              </a:ext>
            </a:extLst>
          </p:cNvPr>
          <p:cNvSpPr txBox="1"/>
          <p:nvPr userDrawn="1"/>
        </p:nvSpPr>
        <p:spPr>
          <a:xfrm>
            <a:off x="13026913" y="7204250"/>
            <a:ext cx="375407" cy="228076"/>
          </a:xfrm>
          <a:prstGeom prst="rect">
            <a:avLst/>
          </a:prstGeom>
          <a:noFill/>
        </p:spPr>
        <p:txBody>
          <a:bodyPr wrap="square" rtlCol="0">
            <a:spAutoFit/>
          </a:bodyPr>
          <a:lstStyle/>
          <a:p>
            <a:pPr algn="ctr"/>
            <a:fld id="{3D191BA9-1242-854E-B301-075E6BAB312F}" type="slidenum">
              <a:rPr lang="en-US" sz="882" b="1" i="0" smtClean="0">
                <a:latin typeface="Arial Nova" panose="020B0504020202020204" pitchFamily="34" charset="0"/>
              </a:rPr>
              <a:pPr algn="ctr"/>
              <a:t>‹#›</a:t>
            </a:fld>
            <a:endParaRPr lang="en-US" sz="882" b="1" i="0" dirty="0">
              <a:latin typeface="Arial Nova" panose="020B0504020202020204" pitchFamily="34" charset="0"/>
            </a:endParaRPr>
          </a:p>
        </p:txBody>
      </p:sp>
      <p:pic>
        <p:nvPicPr>
          <p:cNvPr id="8" name="Graphic 7">
            <a:extLst>
              <a:ext uri="{FF2B5EF4-FFF2-40B4-BE49-F238E27FC236}">
                <a16:creationId xmlns:a16="http://schemas.microsoft.com/office/drawing/2014/main" id="{CCF96C16-54B7-4E4C-81FF-402257243E42}"/>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3067644" y="7189097"/>
            <a:ext cx="370544" cy="370578"/>
          </a:xfrm>
          <a:prstGeom prst="rect">
            <a:avLst/>
          </a:prstGeom>
        </p:spPr>
      </p:pic>
    </p:spTree>
    <p:extLst>
      <p:ext uri="{BB962C8B-B14F-4D97-AF65-F5344CB8AC3E}">
        <p14:creationId xmlns:p14="http://schemas.microsoft.com/office/powerpoint/2010/main" val="2986474889"/>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199" r:id="rId12"/>
    <p:sldLayoutId id="2147483956" r:id="rId13"/>
    <p:sldLayoutId id="2147484036" r:id="rId14"/>
    <p:sldLayoutId id="2147484037" r:id="rId15"/>
    <p:sldLayoutId id="2147484035" r:id="rId16"/>
    <p:sldLayoutId id="2147484456" r:id="rId17"/>
    <p:sldLayoutId id="2147484457" r:id="rId18"/>
    <p:sldLayoutId id="2147484458" r:id="rId19"/>
  </p:sldLayoutIdLst>
  <p:hf hdr="0" dt="0"/>
  <p:txStyles>
    <p:titleStyle>
      <a:lvl1pPr algn="l" defTabSz="1007852"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852" rtl="0" eaLnBrk="1" latinLnBrk="0" hangingPunct="1">
        <a:defRPr sz="1984" kern="1200">
          <a:solidFill>
            <a:schemeClr val="tx1"/>
          </a:solidFill>
          <a:latin typeface="+mn-lt"/>
          <a:ea typeface="+mn-ea"/>
          <a:cs typeface="+mn-cs"/>
        </a:defRPr>
      </a:lvl1pPr>
      <a:lvl2pPr marL="503926" algn="l" defTabSz="1007852" rtl="0" eaLnBrk="1" latinLnBrk="0" hangingPunct="1">
        <a:defRPr sz="1984" kern="1200">
          <a:solidFill>
            <a:schemeClr val="tx1"/>
          </a:solidFill>
          <a:latin typeface="+mn-lt"/>
          <a:ea typeface="+mn-ea"/>
          <a:cs typeface="+mn-cs"/>
        </a:defRPr>
      </a:lvl2pPr>
      <a:lvl3pPr marL="1007852" algn="l" defTabSz="1007852" rtl="0" eaLnBrk="1" latinLnBrk="0" hangingPunct="1">
        <a:defRPr sz="1984" kern="1200">
          <a:solidFill>
            <a:schemeClr val="tx1"/>
          </a:solidFill>
          <a:latin typeface="+mn-lt"/>
          <a:ea typeface="+mn-ea"/>
          <a:cs typeface="+mn-cs"/>
        </a:defRPr>
      </a:lvl3pPr>
      <a:lvl4pPr marL="1511778" algn="l" defTabSz="1007852" rtl="0" eaLnBrk="1" latinLnBrk="0" hangingPunct="1">
        <a:defRPr sz="1984" kern="1200">
          <a:solidFill>
            <a:schemeClr val="tx1"/>
          </a:solidFill>
          <a:latin typeface="+mn-lt"/>
          <a:ea typeface="+mn-ea"/>
          <a:cs typeface="+mn-cs"/>
        </a:defRPr>
      </a:lvl4pPr>
      <a:lvl5pPr marL="2015703" algn="l" defTabSz="1007852" rtl="0" eaLnBrk="1" latinLnBrk="0" hangingPunct="1">
        <a:defRPr sz="1984" kern="1200">
          <a:solidFill>
            <a:schemeClr val="tx1"/>
          </a:solidFill>
          <a:latin typeface="+mn-lt"/>
          <a:ea typeface="+mn-ea"/>
          <a:cs typeface="+mn-cs"/>
        </a:defRPr>
      </a:lvl5pPr>
      <a:lvl6pPr marL="2519629" algn="l" defTabSz="1007852" rtl="0" eaLnBrk="1" latinLnBrk="0" hangingPunct="1">
        <a:defRPr sz="1984" kern="1200">
          <a:solidFill>
            <a:schemeClr val="tx1"/>
          </a:solidFill>
          <a:latin typeface="+mn-lt"/>
          <a:ea typeface="+mn-ea"/>
          <a:cs typeface="+mn-cs"/>
        </a:defRPr>
      </a:lvl6pPr>
      <a:lvl7pPr marL="3023555" algn="l" defTabSz="1007852" rtl="0" eaLnBrk="1" latinLnBrk="0" hangingPunct="1">
        <a:defRPr sz="1984" kern="1200">
          <a:solidFill>
            <a:schemeClr val="tx1"/>
          </a:solidFill>
          <a:latin typeface="+mn-lt"/>
          <a:ea typeface="+mn-ea"/>
          <a:cs typeface="+mn-cs"/>
        </a:defRPr>
      </a:lvl7pPr>
      <a:lvl8pPr marL="3527481" algn="l" defTabSz="1007852" rtl="0" eaLnBrk="1" latinLnBrk="0" hangingPunct="1">
        <a:defRPr sz="1984" kern="1200">
          <a:solidFill>
            <a:schemeClr val="tx1"/>
          </a:solidFill>
          <a:latin typeface="+mn-lt"/>
          <a:ea typeface="+mn-ea"/>
          <a:cs typeface="+mn-cs"/>
        </a:defRPr>
      </a:lvl8pPr>
      <a:lvl9pPr marL="4031407" algn="l" defTabSz="1007852"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xml"/><Relationship Id="rId1" Type="http://schemas.openxmlformats.org/officeDocument/2006/relationships/slideLayout" Target="../slideLayouts/slideLayout397.xml"/><Relationship Id="rId4" Type="http://schemas.openxmlformats.org/officeDocument/2006/relationships/image" Target="../media/image10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3.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2.xml"/><Relationship Id="rId1" Type="http://schemas.openxmlformats.org/officeDocument/2006/relationships/slideLayout" Target="../slideLayouts/slideLayout39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9.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4.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97.xml"/><Relationship Id="rId6" Type="http://schemas.microsoft.com/office/2007/relationships/hdphoto" Target="../media/hdphoto2.wdp"/><Relationship Id="rId5" Type="http://schemas.openxmlformats.org/officeDocument/2006/relationships/image" Target="../media/image1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B1BCED91-CF09-A54D-B146-74C73CE947AE}"/>
              </a:ext>
            </a:extLst>
          </p:cNvPr>
          <p:cNvSpPr txBox="1">
            <a:spLocks/>
          </p:cNvSpPr>
          <p:nvPr/>
        </p:nvSpPr>
        <p:spPr>
          <a:xfrm>
            <a:off x="1004714" y="5316308"/>
            <a:ext cx="4144790" cy="1016489"/>
          </a:xfrm>
          <a:prstGeom prst="rect">
            <a:avLst/>
          </a:prstGeom>
        </p:spPr>
        <p:txBody>
          <a:bodyPr/>
          <a:lst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spcBef>
                <a:spcPts val="600"/>
              </a:spcBef>
              <a:buNone/>
            </a:pPr>
            <a:r>
              <a:rPr lang="en-US" sz="1400" dirty="0">
                <a:solidFill>
                  <a:srgbClr val="00B050"/>
                </a:solidFill>
              </a:rPr>
              <a:t>Cato Hunt &amp; Fi </a:t>
            </a:r>
            <a:r>
              <a:rPr lang="en-US" sz="1400" dirty="0" err="1">
                <a:solidFill>
                  <a:srgbClr val="00B050"/>
                </a:solidFill>
              </a:rPr>
              <a:t>McNae</a:t>
            </a:r>
            <a:endParaRPr lang="en-US" sz="1400" dirty="0">
              <a:solidFill>
                <a:srgbClr val="00B050"/>
              </a:solidFill>
            </a:endParaRPr>
          </a:p>
          <a:p>
            <a:pPr marL="0" indent="0">
              <a:spcBef>
                <a:spcPts val="600"/>
              </a:spcBef>
              <a:buNone/>
            </a:pPr>
            <a:r>
              <a:rPr lang="en-US" sz="1400" dirty="0">
                <a:solidFill>
                  <a:srgbClr val="00B050"/>
                </a:solidFill>
              </a:rPr>
              <a:t>Space Doctors, Part of </a:t>
            </a:r>
            <a:r>
              <a:rPr lang="en-US" sz="1400" dirty="0" err="1">
                <a:solidFill>
                  <a:srgbClr val="00B050"/>
                </a:solidFill>
              </a:rPr>
              <a:t>InSites</a:t>
            </a:r>
            <a:r>
              <a:rPr lang="en-US" sz="1400" dirty="0">
                <a:solidFill>
                  <a:srgbClr val="00B050"/>
                </a:solidFill>
              </a:rPr>
              <a:t> Consulting</a:t>
            </a:r>
          </a:p>
          <a:p>
            <a:pPr marL="0" indent="0">
              <a:spcBef>
                <a:spcPts val="600"/>
              </a:spcBef>
              <a:buNone/>
            </a:pPr>
            <a:r>
              <a:rPr lang="en-US" sz="1400" dirty="0">
                <a:solidFill>
                  <a:srgbClr val="00B050"/>
                </a:solidFill>
              </a:rPr>
              <a:t>October 2022</a:t>
            </a:r>
          </a:p>
        </p:txBody>
      </p:sp>
      <p:sp>
        <p:nvSpPr>
          <p:cNvPr id="3" name="Text Placeholder 2">
            <a:extLst>
              <a:ext uri="{FF2B5EF4-FFF2-40B4-BE49-F238E27FC236}">
                <a16:creationId xmlns:a16="http://schemas.microsoft.com/office/drawing/2014/main" id="{DFF72FF4-1B50-C615-9048-8D632481E1C8}"/>
              </a:ext>
            </a:extLst>
          </p:cNvPr>
          <p:cNvSpPr>
            <a:spLocks noGrp="1"/>
          </p:cNvSpPr>
          <p:nvPr>
            <p:ph type="body" sz="quarter" idx="12"/>
          </p:nvPr>
        </p:nvSpPr>
        <p:spPr>
          <a:xfrm>
            <a:off x="1004714" y="3511199"/>
            <a:ext cx="3782619" cy="559310"/>
          </a:xfrm>
        </p:spPr>
        <p:txBody>
          <a:bodyPr/>
          <a:lstStyle/>
          <a:p>
            <a:pPr>
              <a:spcBef>
                <a:spcPts val="600"/>
              </a:spcBef>
            </a:pPr>
            <a:r>
              <a:rPr lang="en-GB" dirty="0">
                <a:solidFill>
                  <a:srgbClr val="00B050"/>
                </a:solidFill>
              </a:rPr>
              <a:t>CREATING A NEW LANGUAGE OF RESILIENCE </a:t>
            </a:r>
          </a:p>
          <a:p>
            <a:pPr>
              <a:spcBef>
                <a:spcPts val="600"/>
              </a:spcBef>
            </a:pPr>
            <a:r>
              <a:rPr lang="en-GB" dirty="0">
                <a:solidFill>
                  <a:srgbClr val="00B050"/>
                </a:solidFill>
              </a:rPr>
              <a:t>Output </a:t>
            </a:r>
          </a:p>
        </p:txBody>
      </p:sp>
      <p:pic>
        <p:nvPicPr>
          <p:cNvPr id="15" name="Picture Placeholder 14" descr="SpaceDoctors logo">
            <a:extLst>
              <a:ext uri="{FF2B5EF4-FFF2-40B4-BE49-F238E27FC236}">
                <a16:creationId xmlns:a16="http://schemas.microsoft.com/office/drawing/2014/main" id="{3F7ACE4D-91D6-CEDB-BA3B-E3F4B11BF3D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7088481" y="1063088"/>
            <a:ext cx="5251043" cy="5269709"/>
          </a:xfrm>
        </p:spPr>
      </p:pic>
      <p:sp>
        <p:nvSpPr>
          <p:cNvPr id="4" name="Rectangle 3">
            <a:extLst>
              <a:ext uri="{FF2B5EF4-FFF2-40B4-BE49-F238E27FC236}">
                <a16:creationId xmlns:a16="http://schemas.microsoft.com/office/drawing/2014/main" id="{5A42D2CF-4225-7D8A-578F-A3E3A4A02A9E}"/>
              </a:ext>
              <a:ext uri="{C183D7F6-B498-43B3-948B-1728B52AA6E4}">
                <adec:decorative xmlns:adec="http://schemas.microsoft.com/office/drawing/2017/decorative" val="1"/>
              </a:ext>
            </a:extLst>
          </p:cNvPr>
          <p:cNvSpPr/>
          <p:nvPr/>
        </p:nvSpPr>
        <p:spPr>
          <a:xfrm>
            <a:off x="10461453" y="5635975"/>
            <a:ext cx="2796988" cy="17212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4E2648-EFDF-FC92-654D-EF70B092F004}"/>
              </a:ext>
              <a:ext uri="{C183D7F6-B498-43B3-948B-1728B52AA6E4}">
                <adec:decorative xmlns:adec="http://schemas.microsoft.com/office/drawing/2017/decorative" val="1"/>
              </a:ext>
            </a:extLst>
          </p:cNvPr>
          <p:cNvSpPr/>
          <p:nvPr/>
        </p:nvSpPr>
        <p:spPr>
          <a:xfrm>
            <a:off x="200091" y="500680"/>
            <a:ext cx="4144790" cy="17212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EC123A7-84DA-27B3-42E6-4F000D9C0A77}"/>
              </a:ext>
            </a:extLst>
          </p:cNvPr>
          <p:cNvSpPr>
            <a:spLocks noGrp="1"/>
          </p:cNvSpPr>
          <p:nvPr>
            <p:ph type="body" sz="quarter" idx="11"/>
          </p:nvPr>
        </p:nvSpPr>
        <p:spPr>
          <a:xfrm>
            <a:off x="1004714" y="1989883"/>
            <a:ext cx="5164850" cy="1314932"/>
          </a:xfrm>
        </p:spPr>
        <p:txBody>
          <a:bodyPr/>
          <a:lstStyle/>
          <a:p>
            <a:r>
              <a:rPr lang="en-GB" b="1" dirty="0">
                <a:latin typeface="Arial Nova" panose="020B0504020202020204" pitchFamily="34" charset="0"/>
              </a:rPr>
              <a:t>NEW WORDS FOR NEW WORLDS</a:t>
            </a:r>
          </a:p>
        </p:txBody>
      </p:sp>
    </p:spTree>
    <p:extLst>
      <p:ext uri="{BB962C8B-B14F-4D97-AF65-F5344CB8AC3E}">
        <p14:creationId xmlns:p14="http://schemas.microsoft.com/office/powerpoint/2010/main" val="1100589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18DD97CC-8C42-521F-9A3C-034B3E81FB20}"/>
              </a:ext>
            </a:extLst>
          </p:cNvPr>
          <p:cNvSpPr txBox="1">
            <a:spLocks/>
          </p:cNvSpPr>
          <p:nvPr/>
        </p:nvSpPr>
        <p:spPr>
          <a:xfrm>
            <a:off x="2450495" y="1682268"/>
            <a:ext cx="10418838" cy="662257"/>
          </a:xfrm>
          <a:prstGeom prst="rect">
            <a:avLst/>
          </a:prstGeom>
        </p:spPr>
        <p:txBody>
          <a:bodyPr/>
          <a:lstStyle>
            <a:lvl1pPr marL="251963" indent="-251963" algn="l" defTabSz="1007852"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110000"/>
              </a:lnSpc>
              <a:spcBef>
                <a:spcPts val="600"/>
              </a:spcBef>
              <a:buNone/>
            </a:pPr>
            <a:r>
              <a:rPr lang="en-GB" sz="2400" b="1" dirty="0">
                <a:solidFill>
                  <a:schemeClr val="bg1"/>
                </a:solidFill>
                <a:latin typeface="Arial Nova" panose="020B0504020202020204" pitchFamily="34" charset="0"/>
              </a:rPr>
              <a:t>Be aware of, and reflect on the language you use</a:t>
            </a:r>
          </a:p>
          <a:p>
            <a:pPr marL="0" indent="0">
              <a:lnSpc>
                <a:spcPct val="110000"/>
              </a:lnSpc>
              <a:spcBef>
                <a:spcPts val="600"/>
              </a:spcBef>
              <a:buNone/>
            </a:pPr>
            <a:endParaRPr lang="en-GB" sz="2400" b="1" dirty="0">
              <a:solidFill>
                <a:schemeClr val="bg1"/>
              </a:solidFill>
              <a:latin typeface="Arial Nova" panose="020B0504020202020204" pitchFamily="34" charset="0"/>
            </a:endParaRPr>
          </a:p>
          <a:p>
            <a:pPr marL="0" indent="0">
              <a:lnSpc>
                <a:spcPct val="110000"/>
              </a:lnSpc>
              <a:spcBef>
                <a:spcPts val="600"/>
              </a:spcBef>
              <a:buNone/>
            </a:pPr>
            <a:endParaRPr lang="en-GB" sz="2400" b="1" dirty="0">
              <a:solidFill>
                <a:schemeClr val="bg1"/>
              </a:solidFill>
              <a:latin typeface="Arial Nova" panose="020B0504020202020204" pitchFamily="34" charset="0"/>
            </a:endParaRPr>
          </a:p>
        </p:txBody>
      </p:sp>
      <p:pic>
        <p:nvPicPr>
          <p:cNvPr id="10" name="Graphic 9" descr="SpaceDoctors logo">
            <a:extLst>
              <a:ext uri="{FF2B5EF4-FFF2-40B4-BE49-F238E27FC236}">
                <a16:creationId xmlns:a16="http://schemas.microsoft.com/office/drawing/2014/main" id="{A9489E06-8CC3-6600-6DE1-699D23F9A8E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532204" cy="532253"/>
          </a:xfrm>
          <a:prstGeom prst="rect">
            <a:avLst/>
          </a:prstGeom>
        </p:spPr>
      </p:pic>
      <p:sp>
        <p:nvSpPr>
          <p:cNvPr id="2" name="Oval 1">
            <a:extLst>
              <a:ext uri="{FF2B5EF4-FFF2-40B4-BE49-F238E27FC236}">
                <a16:creationId xmlns:a16="http://schemas.microsoft.com/office/drawing/2014/main" id="{0BED08BA-5A27-5D16-60D5-C198C7CB5BBC}"/>
              </a:ext>
            </a:extLst>
          </p:cNvPr>
          <p:cNvSpPr/>
          <p:nvPr/>
        </p:nvSpPr>
        <p:spPr>
          <a:xfrm>
            <a:off x="1608083" y="1567378"/>
            <a:ext cx="644897" cy="6622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a:t>
            </a:r>
          </a:p>
        </p:txBody>
      </p:sp>
      <p:sp>
        <p:nvSpPr>
          <p:cNvPr id="3" name="Oval 2">
            <a:extLst>
              <a:ext uri="{FF2B5EF4-FFF2-40B4-BE49-F238E27FC236}">
                <a16:creationId xmlns:a16="http://schemas.microsoft.com/office/drawing/2014/main" id="{A2FD20E5-7075-8A75-64B5-83AAC1AD04E7}"/>
              </a:ext>
            </a:extLst>
          </p:cNvPr>
          <p:cNvSpPr/>
          <p:nvPr/>
        </p:nvSpPr>
        <p:spPr>
          <a:xfrm>
            <a:off x="1608083" y="3885224"/>
            <a:ext cx="644897" cy="6622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p>
        </p:txBody>
      </p:sp>
      <p:sp>
        <p:nvSpPr>
          <p:cNvPr id="5" name="Oval 4">
            <a:extLst>
              <a:ext uri="{FF2B5EF4-FFF2-40B4-BE49-F238E27FC236}">
                <a16:creationId xmlns:a16="http://schemas.microsoft.com/office/drawing/2014/main" id="{27AE5A5C-8D56-7619-7D51-BAF93E7DA390}"/>
              </a:ext>
            </a:extLst>
          </p:cNvPr>
          <p:cNvSpPr/>
          <p:nvPr/>
        </p:nvSpPr>
        <p:spPr>
          <a:xfrm>
            <a:off x="1608083" y="2726301"/>
            <a:ext cx="644897" cy="6622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p>
        </p:txBody>
      </p:sp>
      <p:sp>
        <p:nvSpPr>
          <p:cNvPr id="7" name="Oval 6">
            <a:extLst>
              <a:ext uri="{FF2B5EF4-FFF2-40B4-BE49-F238E27FC236}">
                <a16:creationId xmlns:a16="http://schemas.microsoft.com/office/drawing/2014/main" id="{CB0F4D2F-A05F-BF89-AB86-D0E1382C0A96}"/>
              </a:ext>
            </a:extLst>
          </p:cNvPr>
          <p:cNvSpPr/>
          <p:nvPr/>
        </p:nvSpPr>
        <p:spPr>
          <a:xfrm>
            <a:off x="1608083" y="5044146"/>
            <a:ext cx="644897" cy="6622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4</a:t>
            </a:r>
          </a:p>
        </p:txBody>
      </p:sp>
      <p:sp>
        <p:nvSpPr>
          <p:cNvPr id="8" name="TextBox 7">
            <a:extLst>
              <a:ext uri="{FF2B5EF4-FFF2-40B4-BE49-F238E27FC236}">
                <a16:creationId xmlns:a16="http://schemas.microsoft.com/office/drawing/2014/main" id="{0DCF4FB5-7AA0-0DAB-6FFA-A0B7DC180573}"/>
              </a:ext>
            </a:extLst>
          </p:cNvPr>
          <p:cNvSpPr txBox="1"/>
          <p:nvPr/>
        </p:nvSpPr>
        <p:spPr>
          <a:xfrm>
            <a:off x="2450495" y="3792646"/>
            <a:ext cx="9182095" cy="872803"/>
          </a:xfrm>
          <a:prstGeom prst="rect">
            <a:avLst/>
          </a:prstGeom>
          <a:noFill/>
        </p:spPr>
        <p:txBody>
          <a:bodyPr wrap="square">
            <a:spAutoFit/>
          </a:bodyPr>
          <a:lstStyle/>
          <a:p>
            <a:pPr marL="0" indent="0">
              <a:lnSpc>
                <a:spcPct val="110000"/>
              </a:lnSpc>
              <a:spcBef>
                <a:spcPts val="600"/>
              </a:spcBef>
              <a:buNone/>
            </a:pPr>
            <a:r>
              <a:rPr lang="en-GB" sz="2400" b="1" dirty="0">
                <a:solidFill>
                  <a:schemeClr val="bg1"/>
                </a:solidFill>
                <a:latin typeface="Arial Nova" panose="020B0504020202020204" pitchFamily="34" charset="0"/>
              </a:rPr>
              <a:t>Try out some new words. Perhaps some of the suggested alternatives, or your own creations.</a:t>
            </a:r>
          </a:p>
        </p:txBody>
      </p:sp>
      <p:sp>
        <p:nvSpPr>
          <p:cNvPr id="9" name="TextBox 8">
            <a:extLst>
              <a:ext uri="{FF2B5EF4-FFF2-40B4-BE49-F238E27FC236}">
                <a16:creationId xmlns:a16="http://schemas.microsoft.com/office/drawing/2014/main" id="{DC97F0BD-27DF-DB14-CC67-8CBB0C667066}"/>
              </a:ext>
            </a:extLst>
          </p:cNvPr>
          <p:cNvSpPr txBox="1"/>
          <p:nvPr/>
        </p:nvSpPr>
        <p:spPr>
          <a:xfrm>
            <a:off x="2450495" y="2653993"/>
            <a:ext cx="9983286" cy="872803"/>
          </a:xfrm>
          <a:prstGeom prst="rect">
            <a:avLst/>
          </a:prstGeom>
          <a:noFill/>
        </p:spPr>
        <p:txBody>
          <a:bodyPr wrap="square">
            <a:spAutoFit/>
          </a:bodyPr>
          <a:lstStyle/>
          <a:p>
            <a:pPr marL="0" indent="0">
              <a:lnSpc>
                <a:spcPct val="110000"/>
              </a:lnSpc>
              <a:spcBef>
                <a:spcPts val="600"/>
              </a:spcBef>
              <a:buNone/>
            </a:pPr>
            <a:r>
              <a:rPr lang="en-GB" sz="2400" b="1" dirty="0">
                <a:solidFill>
                  <a:schemeClr val="bg1"/>
                </a:solidFill>
                <a:latin typeface="Arial Nova" panose="020B0504020202020204" pitchFamily="34" charset="0"/>
              </a:rPr>
              <a:t>Experiment with new ways to redefine or recontextualize your challenges. Think how you could phrase things differently</a:t>
            </a:r>
          </a:p>
        </p:txBody>
      </p:sp>
      <p:sp>
        <p:nvSpPr>
          <p:cNvPr id="12" name="TextBox 11">
            <a:extLst>
              <a:ext uri="{FF2B5EF4-FFF2-40B4-BE49-F238E27FC236}">
                <a16:creationId xmlns:a16="http://schemas.microsoft.com/office/drawing/2014/main" id="{76F4DC30-B01C-3930-9B24-BB105770A23B}"/>
              </a:ext>
            </a:extLst>
          </p:cNvPr>
          <p:cNvSpPr txBox="1"/>
          <p:nvPr/>
        </p:nvSpPr>
        <p:spPr>
          <a:xfrm>
            <a:off x="2450495" y="5167361"/>
            <a:ext cx="9182095" cy="949747"/>
          </a:xfrm>
          <a:prstGeom prst="rect">
            <a:avLst/>
          </a:prstGeom>
          <a:noFill/>
        </p:spPr>
        <p:txBody>
          <a:bodyPr wrap="square">
            <a:spAutoFit/>
          </a:bodyPr>
          <a:lstStyle/>
          <a:p>
            <a:pPr marL="0" indent="0">
              <a:lnSpc>
                <a:spcPct val="110000"/>
              </a:lnSpc>
              <a:spcBef>
                <a:spcPts val="600"/>
              </a:spcBef>
              <a:buNone/>
            </a:pPr>
            <a:r>
              <a:rPr lang="en-GB" sz="2400" b="1" dirty="0">
                <a:solidFill>
                  <a:schemeClr val="bg1"/>
                </a:solidFill>
                <a:latin typeface="Arial Nova" panose="020B0504020202020204" pitchFamily="34" charset="0"/>
              </a:rPr>
              <a:t>See what happens when you do…</a:t>
            </a:r>
          </a:p>
          <a:p>
            <a:pPr marL="0" indent="0">
              <a:lnSpc>
                <a:spcPct val="110000"/>
              </a:lnSpc>
              <a:spcBef>
                <a:spcPts val="600"/>
              </a:spcBef>
              <a:buNone/>
            </a:pPr>
            <a:endParaRPr lang="en-GB" sz="2400" b="1"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293853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animBg="1"/>
      <p:bldP spid="5" grpId="0" animBg="1"/>
      <p:bldP spid="7" grpId="0" animBg="1"/>
      <p:bldP spid="8"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BE5A7D-E57A-5D46-8162-5064A7438FDB}"/>
              </a:ext>
            </a:extLst>
          </p:cNvPr>
          <p:cNvSpPr>
            <a:spLocks noGrp="1"/>
          </p:cNvSpPr>
          <p:nvPr>
            <p:ph type="body" sz="quarter" idx="10"/>
          </p:nvPr>
        </p:nvSpPr>
        <p:spPr>
          <a:xfrm>
            <a:off x="682736" y="341346"/>
            <a:ext cx="8795801" cy="818381"/>
          </a:xfrm>
        </p:spPr>
        <p:txBody>
          <a:bodyPr/>
          <a:lstStyle/>
          <a:p>
            <a:r>
              <a:rPr lang="en-US" dirty="0"/>
              <a:t>WILD CARD: NEW WORDS FOR NEW WORLDS</a:t>
            </a:r>
          </a:p>
        </p:txBody>
      </p:sp>
      <p:sp>
        <p:nvSpPr>
          <p:cNvPr id="3" name="Text Placeholder 2">
            <a:extLst>
              <a:ext uri="{FF2B5EF4-FFF2-40B4-BE49-F238E27FC236}">
                <a16:creationId xmlns:a16="http://schemas.microsoft.com/office/drawing/2014/main" id="{4652E9B4-55A4-8C43-AB16-6F2026917C25}"/>
              </a:ext>
            </a:extLst>
          </p:cNvPr>
          <p:cNvSpPr>
            <a:spLocks noGrp="1"/>
          </p:cNvSpPr>
          <p:nvPr>
            <p:ph type="body" sz="quarter" idx="12"/>
          </p:nvPr>
        </p:nvSpPr>
        <p:spPr>
          <a:xfrm>
            <a:off x="896074" y="1238053"/>
            <a:ext cx="11814086" cy="298139"/>
          </a:xfrm>
        </p:spPr>
        <p:txBody>
          <a:bodyPr/>
          <a:lstStyle/>
          <a:p>
            <a:pPr>
              <a:lnSpc>
                <a:spcPct val="100000"/>
              </a:lnSpc>
              <a:spcBef>
                <a:spcPts val="500"/>
              </a:spcBef>
            </a:pPr>
            <a:endParaRPr lang="en-GB" sz="1600" b="0" dirty="0"/>
          </a:p>
          <a:p>
            <a:pPr>
              <a:lnSpc>
                <a:spcPct val="100000"/>
              </a:lnSpc>
              <a:spcBef>
                <a:spcPts val="500"/>
              </a:spcBef>
            </a:pPr>
            <a:r>
              <a:rPr lang="en-GB" sz="1600" b="0" i="0" dirty="0">
                <a:solidFill>
                  <a:srgbClr val="242424"/>
                </a:solidFill>
                <a:effectLst/>
                <a:latin typeface="+mj-lt"/>
              </a:rPr>
              <a:t>Our current language of business is no longer fit for purpose. We are all sharply aware of the urgent need to transition into a regenerative economy, yet the words we use are holding us back. We must stop using vocabulary which roots us within a failing system and instead create a new lexicon of resiliency. </a:t>
            </a:r>
          </a:p>
          <a:p>
            <a:pPr>
              <a:lnSpc>
                <a:spcPct val="100000"/>
              </a:lnSpc>
              <a:spcBef>
                <a:spcPts val="500"/>
              </a:spcBef>
            </a:pPr>
            <a:r>
              <a:rPr lang="en-GB" sz="1600" b="0" i="0" dirty="0">
                <a:solidFill>
                  <a:srgbClr val="242424"/>
                </a:solidFill>
                <a:effectLst/>
                <a:latin typeface="+mj-lt"/>
              </a:rPr>
              <a:t>By introducing new concepts and metaphors we can redefine organizational success through new values and behaviours which embody the changes we must make. </a:t>
            </a:r>
          </a:p>
          <a:p>
            <a:pPr>
              <a:lnSpc>
                <a:spcPct val="100000"/>
              </a:lnSpc>
              <a:spcBef>
                <a:spcPts val="500"/>
              </a:spcBef>
            </a:pPr>
            <a:endParaRPr lang="en-GB" sz="1600" i="0" dirty="0">
              <a:solidFill>
                <a:srgbClr val="242424"/>
              </a:solidFill>
              <a:effectLst/>
              <a:latin typeface="+mj-lt"/>
            </a:endParaRPr>
          </a:p>
          <a:p>
            <a:pPr>
              <a:lnSpc>
                <a:spcPct val="100000"/>
              </a:lnSpc>
              <a:spcBef>
                <a:spcPts val="500"/>
              </a:spcBef>
            </a:pPr>
            <a:r>
              <a:rPr lang="en-GB" sz="1600" i="0" dirty="0">
                <a:solidFill>
                  <a:srgbClr val="242424"/>
                </a:solidFill>
                <a:effectLst/>
                <a:latin typeface="+mj-lt"/>
              </a:rPr>
              <a:t>Our Task</a:t>
            </a:r>
          </a:p>
          <a:p>
            <a:pPr>
              <a:lnSpc>
                <a:spcPct val="100000"/>
              </a:lnSpc>
              <a:spcBef>
                <a:spcPts val="500"/>
              </a:spcBef>
            </a:pPr>
            <a:r>
              <a:rPr lang="en-GB" sz="1600" b="0" i="0" dirty="0">
                <a:solidFill>
                  <a:srgbClr val="242424"/>
                </a:solidFill>
                <a:effectLst/>
                <a:latin typeface="+mj-lt"/>
              </a:rPr>
              <a:t>During the conference we ran a 3 day hive mind where we came together to co-create some inspiring new language that supports the principals of regeneration and </a:t>
            </a:r>
            <a:r>
              <a:rPr lang="en-GB" sz="1600" b="0" dirty="0">
                <a:solidFill>
                  <a:srgbClr val="242424"/>
                </a:solidFill>
                <a:latin typeface="+mj-lt"/>
              </a:rPr>
              <a:t>resilience.</a:t>
            </a:r>
          </a:p>
          <a:p>
            <a:pPr>
              <a:lnSpc>
                <a:spcPct val="100000"/>
              </a:lnSpc>
              <a:spcBef>
                <a:spcPts val="500"/>
              </a:spcBef>
            </a:pPr>
            <a:endParaRPr lang="en-GB" sz="1600" b="0" dirty="0">
              <a:solidFill>
                <a:srgbClr val="242424"/>
              </a:solidFill>
              <a:latin typeface="+mj-lt"/>
            </a:endParaRPr>
          </a:p>
          <a:p>
            <a:pPr>
              <a:lnSpc>
                <a:spcPct val="100000"/>
              </a:lnSpc>
              <a:spcBef>
                <a:spcPts val="500"/>
              </a:spcBef>
            </a:pPr>
            <a:r>
              <a:rPr lang="en-GB" sz="1600" dirty="0">
                <a:solidFill>
                  <a:srgbClr val="242424"/>
                </a:solidFill>
                <a:latin typeface="+mj-lt"/>
              </a:rPr>
              <a:t>Our Framework</a:t>
            </a:r>
          </a:p>
          <a:p>
            <a:pPr>
              <a:lnSpc>
                <a:spcPct val="100000"/>
              </a:lnSpc>
              <a:spcBef>
                <a:spcPts val="500"/>
              </a:spcBef>
            </a:pPr>
            <a:r>
              <a:rPr lang="en-GB" sz="1600" b="0" dirty="0">
                <a:solidFill>
                  <a:srgbClr val="242424"/>
                </a:solidFill>
                <a:latin typeface="+mj-lt"/>
              </a:rPr>
              <a:t>To stimulate conversations we created a semiotic map which brings to life four different meaning worlds that exist within the concept of resilience. It was through the map that people generated their ideas – including specific words, phrases &amp; questions </a:t>
            </a:r>
          </a:p>
          <a:p>
            <a:pPr>
              <a:lnSpc>
                <a:spcPct val="100000"/>
              </a:lnSpc>
              <a:spcBef>
                <a:spcPts val="500"/>
              </a:spcBef>
            </a:pPr>
            <a:endParaRPr lang="en-GB" sz="1600" b="0" dirty="0">
              <a:solidFill>
                <a:srgbClr val="242424"/>
              </a:solidFill>
              <a:latin typeface="+mj-lt"/>
            </a:endParaRPr>
          </a:p>
          <a:p>
            <a:pPr>
              <a:lnSpc>
                <a:spcPct val="100000"/>
              </a:lnSpc>
              <a:spcBef>
                <a:spcPts val="500"/>
              </a:spcBef>
            </a:pPr>
            <a:r>
              <a:rPr lang="en-GB" sz="1600" dirty="0">
                <a:solidFill>
                  <a:srgbClr val="242424"/>
                </a:solidFill>
                <a:latin typeface="+mj-lt"/>
              </a:rPr>
              <a:t>Our Co-Created Response</a:t>
            </a:r>
          </a:p>
          <a:p>
            <a:pPr marL="342900" indent="-342900">
              <a:lnSpc>
                <a:spcPct val="100000"/>
              </a:lnSpc>
              <a:spcBef>
                <a:spcPts val="500"/>
              </a:spcBef>
              <a:buAutoNum type="arabicPeriod"/>
            </a:pPr>
            <a:r>
              <a:rPr lang="en-GB" sz="1600" b="0" dirty="0">
                <a:solidFill>
                  <a:srgbClr val="242424"/>
                </a:solidFill>
                <a:latin typeface="+mj-lt"/>
              </a:rPr>
              <a:t>Collated language from the Mural board and physical flipcharts which we have themed under different headings which represent smaller clusters of meaning</a:t>
            </a:r>
          </a:p>
          <a:p>
            <a:pPr marL="342900" indent="-342900">
              <a:lnSpc>
                <a:spcPct val="100000"/>
              </a:lnSpc>
              <a:spcBef>
                <a:spcPts val="500"/>
              </a:spcBef>
              <a:buAutoNum type="arabicPeriod"/>
            </a:pPr>
            <a:r>
              <a:rPr lang="en-GB" sz="1600" b="0" dirty="0">
                <a:solidFill>
                  <a:srgbClr val="242424"/>
                </a:solidFill>
                <a:latin typeface="+mj-lt"/>
              </a:rPr>
              <a:t>Some overall questions and provocations  </a:t>
            </a:r>
          </a:p>
          <a:p>
            <a:pPr>
              <a:lnSpc>
                <a:spcPct val="100000"/>
              </a:lnSpc>
              <a:spcBef>
                <a:spcPts val="500"/>
              </a:spcBef>
            </a:pPr>
            <a:endParaRPr lang="en-GB" sz="1600" b="0" dirty="0">
              <a:solidFill>
                <a:srgbClr val="242424"/>
              </a:solidFill>
              <a:latin typeface="+mj-lt"/>
            </a:endParaRPr>
          </a:p>
          <a:p>
            <a:pPr>
              <a:lnSpc>
                <a:spcPct val="100000"/>
              </a:lnSpc>
              <a:spcBef>
                <a:spcPts val="500"/>
              </a:spcBef>
            </a:pPr>
            <a:endParaRPr lang="en-GB" sz="1400" b="0" dirty="0"/>
          </a:p>
          <a:p>
            <a:pPr>
              <a:lnSpc>
                <a:spcPct val="100000"/>
              </a:lnSpc>
              <a:spcBef>
                <a:spcPts val="500"/>
              </a:spcBef>
            </a:pPr>
            <a:endParaRPr lang="en-US" sz="1400" b="0" dirty="0"/>
          </a:p>
          <a:p>
            <a:pPr>
              <a:lnSpc>
                <a:spcPct val="100000"/>
              </a:lnSpc>
              <a:spcBef>
                <a:spcPts val="500"/>
              </a:spcBef>
            </a:pPr>
            <a:endParaRPr lang="en-US" sz="1400" b="0" dirty="0"/>
          </a:p>
        </p:txBody>
      </p:sp>
    </p:spTree>
    <p:extLst>
      <p:ext uri="{BB962C8B-B14F-4D97-AF65-F5344CB8AC3E}">
        <p14:creationId xmlns:p14="http://schemas.microsoft.com/office/powerpoint/2010/main" val="2121692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paceDoctors logo">
            <a:extLst>
              <a:ext uri="{FF2B5EF4-FFF2-40B4-BE49-F238E27FC236}">
                <a16:creationId xmlns:a16="http://schemas.microsoft.com/office/drawing/2014/main" id="{EA100860-F098-B83F-D9B4-C6F40234F0A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532204" cy="532253"/>
          </a:xfrm>
          <a:prstGeom prst="rect">
            <a:avLst/>
          </a:prstGeom>
        </p:spPr>
      </p:pic>
      <p:pic>
        <p:nvPicPr>
          <p:cNvPr id="2" name="Picture 1" descr="A picture containing colorful, thread&#10;&#10;Description automatically generated">
            <a:extLst>
              <a:ext uri="{FF2B5EF4-FFF2-40B4-BE49-F238E27FC236}">
                <a16:creationId xmlns:a16="http://schemas.microsoft.com/office/drawing/2014/main" id="{EE421124-3C8F-A24F-6A08-5CACB0F039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91"/>
          <a:stretch/>
        </p:blipFill>
        <p:spPr>
          <a:xfrm>
            <a:off x="6789878" y="4027465"/>
            <a:ext cx="5231340" cy="3030664"/>
          </a:xfrm>
          <a:prstGeom prst="rect">
            <a:avLst/>
          </a:prstGeom>
        </p:spPr>
      </p:pic>
      <p:pic>
        <p:nvPicPr>
          <p:cNvPr id="4" name="Picture 4" descr="tree roots under water">
            <a:extLst>
              <a:ext uri="{FF2B5EF4-FFF2-40B4-BE49-F238E27FC236}">
                <a16:creationId xmlns:a16="http://schemas.microsoft.com/office/drawing/2014/main" id="{A1ED0909-BB0B-4D72-DCF0-D5EFCCD7943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552772" y="4041912"/>
            <a:ext cx="5170786" cy="30162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new green shoots growing out of a tree trunk">
            <a:extLst>
              <a:ext uri="{FF2B5EF4-FFF2-40B4-BE49-F238E27FC236}">
                <a16:creationId xmlns:a16="http://schemas.microsoft.com/office/drawing/2014/main" id="{036B7EF3-9005-F739-DA7D-72FED182BEE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542272" y="858380"/>
            <a:ext cx="5181286" cy="3075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Best Time for Starling Murmuration in Wales 2022 - When to See - Rove.me / photo of birds flying in a cmplex formation">
            <a:extLst>
              <a:ext uri="{FF2B5EF4-FFF2-40B4-BE49-F238E27FC236}">
                <a16:creationId xmlns:a16="http://schemas.microsoft.com/office/drawing/2014/main" id="{EF85EB4D-E27C-D75D-894D-DDBB7FE5592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843708" y="882307"/>
            <a:ext cx="5177509" cy="3054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593EBB89-4D43-2EFD-7B6B-A66FC19A295B}"/>
              </a:ext>
            </a:extLst>
          </p:cNvPr>
          <p:cNvSpPr txBox="1">
            <a:spLocks/>
          </p:cNvSpPr>
          <p:nvPr/>
        </p:nvSpPr>
        <p:spPr>
          <a:xfrm>
            <a:off x="1493035" y="824923"/>
            <a:ext cx="1478765" cy="431223"/>
          </a:xfrm>
          <a:prstGeom prst="rect">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RESURGE</a:t>
            </a:r>
          </a:p>
        </p:txBody>
      </p:sp>
      <p:sp>
        <p:nvSpPr>
          <p:cNvPr id="8" name="Text Placeholder 3">
            <a:extLst>
              <a:ext uri="{FF2B5EF4-FFF2-40B4-BE49-F238E27FC236}">
                <a16:creationId xmlns:a16="http://schemas.microsoft.com/office/drawing/2014/main" id="{4E13672D-2633-8E0E-D81D-3CD2D7FCD4F9}"/>
              </a:ext>
            </a:extLst>
          </p:cNvPr>
          <p:cNvSpPr txBox="1">
            <a:spLocks/>
          </p:cNvSpPr>
          <p:nvPr/>
        </p:nvSpPr>
        <p:spPr>
          <a:xfrm>
            <a:off x="10446560" y="858380"/>
            <a:ext cx="1968357" cy="431223"/>
          </a:xfrm>
          <a:prstGeom prst="rect">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REIMAGINE</a:t>
            </a:r>
          </a:p>
        </p:txBody>
      </p:sp>
      <p:sp>
        <p:nvSpPr>
          <p:cNvPr id="9" name="Text Placeholder 4">
            <a:extLst>
              <a:ext uri="{FF2B5EF4-FFF2-40B4-BE49-F238E27FC236}">
                <a16:creationId xmlns:a16="http://schemas.microsoft.com/office/drawing/2014/main" id="{E5119571-C195-7AF4-B16C-C647C20D07B8}"/>
              </a:ext>
            </a:extLst>
          </p:cNvPr>
          <p:cNvSpPr txBox="1">
            <a:spLocks/>
          </p:cNvSpPr>
          <p:nvPr/>
        </p:nvSpPr>
        <p:spPr>
          <a:xfrm>
            <a:off x="1478772" y="6665753"/>
            <a:ext cx="1478765" cy="431223"/>
          </a:xfrm>
          <a:prstGeom prst="rect">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RESTORE</a:t>
            </a:r>
          </a:p>
        </p:txBody>
      </p:sp>
      <p:sp>
        <p:nvSpPr>
          <p:cNvPr id="11" name="Text Placeholder 5">
            <a:extLst>
              <a:ext uri="{FF2B5EF4-FFF2-40B4-BE49-F238E27FC236}">
                <a16:creationId xmlns:a16="http://schemas.microsoft.com/office/drawing/2014/main" id="{3F9F3822-AE71-F3A4-A784-F3729523C039}"/>
              </a:ext>
            </a:extLst>
          </p:cNvPr>
          <p:cNvSpPr txBox="1">
            <a:spLocks/>
          </p:cNvSpPr>
          <p:nvPr/>
        </p:nvSpPr>
        <p:spPr>
          <a:xfrm>
            <a:off x="9959384" y="6717317"/>
            <a:ext cx="2128154" cy="431223"/>
          </a:xfrm>
          <a:prstGeom prst="rect">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RECONFIGURE</a:t>
            </a:r>
          </a:p>
        </p:txBody>
      </p:sp>
      <p:sp>
        <p:nvSpPr>
          <p:cNvPr id="13" name="Rectangle 12">
            <a:extLst>
              <a:ext uri="{FF2B5EF4-FFF2-40B4-BE49-F238E27FC236}">
                <a16:creationId xmlns:a16="http://schemas.microsoft.com/office/drawing/2014/main" id="{C25EDEE7-6509-0455-037E-47B8629CB552}"/>
              </a:ext>
              <a:ext uri="{C183D7F6-B498-43B3-948B-1728B52AA6E4}">
                <adec:decorative xmlns:adec="http://schemas.microsoft.com/office/drawing/2017/decorative" val="1"/>
              </a:ext>
            </a:extLst>
          </p:cNvPr>
          <p:cNvSpPr/>
          <p:nvPr/>
        </p:nvSpPr>
        <p:spPr>
          <a:xfrm>
            <a:off x="9959384" y="6671598"/>
            <a:ext cx="206183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E002AE-71D9-2F8E-F3F0-DE869DC85606}"/>
              </a:ext>
              <a:ext uri="{C183D7F6-B498-43B3-948B-1728B52AA6E4}">
                <adec:decorative xmlns:adec="http://schemas.microsoft.com/office/drawing/2017/decorative" val="1"/>
              </a:ext>
            </a:extLst>
          </p:cNvPr>
          <p:cNvSpPr/>
          <p:nvPr/>
        </p:nvSpPr>
        <p:spPr>
          <a:xfrm>
            <a:off x="1564684" y="6658898"/>
            <a:ext cx="1280117" cy="584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C174C03-A3D4-5CAB-40E0-728564E6B8B3}"/>
              </a:ext>
            </a:extLst>
          </p:cNvPr>
          <p:cNvSpPr txBox="1"/>
          <p:nvPr/>
        </p:nvSpPr>
        <p:spPr>
          <a:xfrm>
            <a:off x="2264666" y="2096470"/>
            <a:ext cx="3288642" cy="461665"/>
          </a:xfrm>
          <a:prstGeom prst="rect">
            <a:avLst/>
          </a:prstGeom>
          <a:solidFill>
            <a:schemeClr val="tx1"/>
          </a:solidFill>
        </p:spPr>
        <p:txBody>
          <a:bodyPr wrap="square" rtlCol="0">
            <a:spAutoFit/>
          </a:bodyPr>
          <a:lstStyle/>
          <a:p>
            <a:pPr algn="ctr"/>
            <a:r>
              <a:rPr lang="en-GB" sz="1200" dirty="0">
                <a:solidFill>
                  <a:schemeClr val="bg1"/>
                </a:solidFill>
              </a:rPr>
              <a:t>Resilience is… a powerful resurgence of new life after a sudden shock</a:t>
            </a:r>
          </a:p>
        </p:txBody>
      </p:sp>
      <p:sp>
        <p:nvSpPr>
          <p:cNvPr id="12" name="TextBox 11">
            <a:extLst>
              <a:ext uri="{FF2B5EF4-FFF2-40B4-BE49-F238E27FC236}">
                <a16:creationId xmlns:a16="http://schemas.microsoft.com/office/drawing/2014/main" id="{76E18041-1221-84CA-3C34-342589CD14EA}"/>
              </a:ext>
            </a:extLst>
          </p:cNvPr>
          <p:cNvSpPr txBox="1"/>
          <p:nvPr/>
        </p:nvSpPr>
        <p:spPr>
          <a:xfrm>
            <a:off x="7534813" y="2096470"/>
            <a:ext cx="3638710" cy="461665"/>
          </a:xfrm>
          <a:prstGeom prst="rect">
            <a:avLst/>
          </a:prstGeom>
          <a:solidFill>
            <a:schemeClr val="tx1"/>
          </a:solidFill>
        </p:spPr>
        <p:txBody>
          <a:bodyPr wrap="square" rtlCol="0">
            <a:spAutoFit/>
          </a:bodyPr>
          <a:lstStyle/>
          <a:p>
            <a:pPr algn="ctr"/>
            <a:r>
              <a:rPr lang="en-GB" sz="1200" dirty="0">
                <a:solidFill>
                  <a:schemeClr val="bg1"/>
                </a:solidFill>
              </a:rPr>
              <a:t>Resilience is…a radical act of transformation into something new </a:t>
            </a:r>
          </a:p>
        </p:txBody>
      </p:sp>
      <p:sp>
        <p:nvSpPr>
          <p:cNvPr id="15" name="TextBox 14">
            <a:extLst>
              <a:ext uri="{FF2B5EF4-FFF2-40B4-BE49-F238E27FC236}">
                <a16:creationId xmlns:a16="http://schemas.microsoft.com/office/drawing/2014/main" id="{9BF212B2-57ED-FFD6-39BB-111BA4871372}"/>
              </a:ext>
            </a:extLst>
          </p:cNvPr>
          <p:cNvSpPr txBox="1"/>
          <p:nvPr/>
        </p:nvSpPr>
        <p:spPr>
          <a:xfrm>
            <a:off x="2264664" y="5349116"/>
            <a:ext cx="3474081" cy="461665"/>
          </a:xfrm>
          <a:prstGeom prst="rect">
            <a:avLst/>
          </a:prstGeom>
          <a:solidFill>
            <a:schemeClr val="tx1"/>
          </a:solidFill>
        </p:spPr>
        <p:txBody>
          <a:bodyPr wrap="square" rtlCol="0">
            <a:spAutoFit/>
          </a:bodyPr>
          <a:lstStyle/>
          <a:p>
            <a:pPr algn="ctr"/>
            <a:r>
              <a:rPr lang="en-GB" sz="1200" dirty="0">
                <a:solidFill>
                  <a:schemeClr val="bg1"/>
                </a:solidFill>
              </a:rPr>
              <a:t>Resilience is… supporting, replenishing and restoring balance </a:t>
            </a:r>
          </a:p>
        </p:txBody>
      </p:sp>
      <p:sp>
        <p:nvSpPr>
          <p:cNvPr id="16" name="TextBox 15">
            <a:extLst>
              <a:ext uri="{FF2B5EF4-FFF2-40B4-BE49-F238E27FC236}">
                <a16:creationId xmlns:a16="http://schemas.microsoft.com/office/drawing/2014/main" id="{AE32D58A-CF2D-B339-7803-B49576C57F1E}"/>
              </a:ext>
            </a:extLst>
          </p:cNvPr>
          <p:cNvSpPr txBox="1"/>
          <p:nvPr/>
        </p:nvSpPr>
        <p:spPr>
          <a:xfrm>
            <a:off x="7534813" y="5349116"/>
            <a:ext cx="3638710" cy="461665"/>
          </a:xfrm>
          <a:prstGeom prst="rect">
            <a:avLst/>
          </a:prstGeom>
          <a:solidFill>
            <a:schemeClr val="tx1"/>
          </a:solidFill>
        </p:spPr>
        <p:txBody>
          <a:bodyPr wrap="square" rtlCol="0">
            <a:spAutoFit/>
          </a:bodyPr>
          <a:lstStyle/>
          <a:p>
            <a:pPr algn="ctr"/>
            <a:r>
              <a:rPr lang="en-GB" sz="1200" dirty="0">
                <a:solidFill>
                  <a:schemeClr val="bg1"/>
                </a:solidFill>
              </a:rPr>
              <a:t>Resilience is…incremental adaptation through  gradual recalibration </a:t>
            </a:r>
          </a:p>
        </p:txBody>
      </p:sp>
      <p:sp>
        <p:nvSpPr>
          <p:cNvPr id="17" name="Text Placeholder 14">
            <a:extLst>
              <a:ext uri="{FF2B5EF4-FFF2-40B4-BE49-F238E27FC236}">
                <a16:creationId xmlns:a16="http://schemas.microsoft.com/office/drawing/2014/main" id="{8B481BD0-9DAC-DCDD-384A-88C027D92116}"/>
              </a:ext>
            </a:extLst>
          </p:cNvPr>
          <p:cNvSpPr txBox="1">
            <a:spLocks/>
          </p:cNvSpPr>
          <p:nvPr/>
        </p:nvSpPr>
        <p:spPr>
          <a:xfrm>
            <a:off x="681943" y="171155"/>
            <a:ext cx="6848410" cy="4312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MAPPING THE DIFFERENT MEANINGS OF RESILIENCE</a:t>
            </a:r>
          </a:p>
        </p:txBody>
      </p:sp>
    </p:spTree>
    <p:extLst>
      <p:ext uri="{BB962C8B-B14F-4D97-AF65-F5344CB8AC3E}">
        <p14:creationId xmlns:p14="http://schemas.microsoft.com/office/powerpoint/2010/main" val="102524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6AAE4-11E1-4A4B-DDC1-2C20F68B340A}"/>
              </a:ext>
            </a:extLst>
          </p:cNvPr>
          <p:cNvSpPr>
            <a:spLocks noGrp="1"/>
          </p:cNvSpPr>
          <p:nvPr>
            <p:ph type="body" sz="quarter" idx="18"/>
          </p:nvPr>
        </p:nvSpPr>
        <p:spPr/>
        <p:txBody>
          <a:bodyPr lIns="0" tIns="39680" rIns="39680" bIns="39680" anchor="t"/>
          <a:lstStyle/>
          <a:p>
            <a:pPr marL="13298" indent="-13298"/>
            <a:r>
              <a:rPr lang="en-GB" sz="1157" dirty="0">
                <a:latin typeface="Arial Nova"/>
              </a:rPr>
              <a:t>FLOW</a:t>
            </a:r>
            <a:endParaRPr lang="en-GB" dirty="0">
              <a:latin typeface="Arial Nova"/>
            </a:endParaRPr>
          </a:p>
        </p:txBody>
      </p:sp>
      <p:sp>
        <p:nvSpPr>
          <p:cNvPr id="4" name="Text Placeholder 3">
            <a:extLst>
              <a:ext uri="{FF2B5EF4-FFF2-40B4-BE49-F238E27FC236}">
                <a16:creationId xmlns:a16="http://schemas.microsoft.com/office/drawing/2014/main" id="{13AA9350-52D9-964B-2E68-731E300279A0}"/>
              </a:ext>
            </a:extLst>
          </p:cNvPr>
          <p:cNvSpPr>
            <a:spLocks noGrp="1"/>
          </p:cNvSpPr>
          <p:nvPr>
            <p:ph type="body" sz="quarter" idx="21"/>
          </p:nvPr>
        </p:nvSpPr>
        <p:spPr/>
        <p:txBody>
          <a:bodyPr lIns="0" tIns="50393" rIns="0" bIns="50393" anchor="ctr"/>
          <a:lstStyle/>
          <a:p>
            <a:pPr marL="13298" indent="-13298"/>
            <a:r>
              <a:rPr lang="en-GB" sz="1157" dirty="0">
                <a:latin typeface="Arial Nova"/>
              </a:rPr>
              <a:t>SUSTAIN</a:t>
            </a:r>
            <a:endParaRPr lang="en-GB" dirty="0"/>
          </a:p>
        </p:txBody>
      </p:sp>
      <p:sp>
        <p:nvSpPr>
          <p:cNvPr id="5" name="Text Placeholder 4">
            <a:extLst>
              <a:ext uri="{FF2B5EF4-FFF2-40B4-BE49-F238E27FC236}">
                <a16:creationId xmlns:a16="http://schemas.microsoft.com/office/drawing/2014/main" id="{2B8AADCB-BF50-8543-D4AE-34430B78884F}"/>
              </a:ext>
            </a:extLst>
          </p:cNvPr>
          <p:cNvSpPr>
            <a:spLocks noGrp="1"/>
          </p:cNvSpPr>
          <p:nvPr>
            <p:ph type="body" sz="quarter" idx="24"/>
          </p:nvPr>
        </p:nvSpPr>
        <p:spPr>
          <a:xfrm>
            <a:off x="1017792" y="898837"/>
            <a:ext cx="10767808" cy="844759"/>
          </a:xfrm>
        </p:spPr>
        <p:txBody>
          <a:bodyPr/>
          <a:lstStyle/>
          <a:p>
            <a:pPr marL="13298" indent="-13298"/>
            <a:endParaRPr lang="en-GB" sz="1598" dirty="0">
              <a:latin typeface="Arial Nova"/>
            </a:endParaRPr>
          </a:p>
          <a:p>
            <a:pPr marL="13298" indent="-13298"/>
            <a:r>
              <a:rPr lang="en-GB" sz="2000" dirty="0">
                <a:latin typeface="Arial Nova"/>
              </a:rPr>
              <a:t>RESURGE</a:t>
            </a:r>
          </a:p>
          <a:p>
            <a:pPr marL="13298" indent="-13298"/>
            <a:r>
              <a:rPr lang="en-GB" sz="1600" b="1" i="1" dirty="0"/>
              <a:t>Resilience is… a powerful resurgence of new life after a sudden shock</a:t>
            </a:r>
          </a:p>
          <a:p>
            <a:pPr marL="13298" indent="-13298"/>
            <a:endParaRPr lang="en-GB" dirty="0"/>
          </a:p>
        </p:txBody>
      </p:sp>
      <p:sp>
        <p:nvSpPr>
          <p:cNvPr id="8" name="TextBox 7">
            <a:extLst>
              <a:ext uri="{FF2B5EF4-FFF2-40B4-BE49-F238E27FC236}">
                <a16:creationId xmlns:a16="http://schemas.microsoft.com/office/drawing/2014/main" id="{27656D37-FC50-688E-7832-D70687CC95A5}"/>
              </a:ext>
            </a:extLst>
          </p:cNvPr>
          <p:cNvSpPr txBox="1"/>
          <p:nvPr/>
        </p:nvSpPr>
        <p:spPr>
          <a:xfrm>
            <a:off x="4378636" y="2235791"/>
            <a:ext cx="2285594" cy="4185761"/>
          </a:xfrm>
          <a:prstGeom prst="rect">
            <a:avLst/>
          </a:prstGeom>
          <a:noFill/>
        </p:spPr>
        <p:txBody>
          <a:bodyPr wrap="square" rtlCol="0">
            <a:spAutoFit/>
          </a:bodyPr>
          <a:lstStyle/>
          <a:p>
            <a:r>
              <a:rPr lang="en-GB" sz="1400" b="1" dirty="0"/>
              <a:t>COMING BACK TO LIFE </a:t>
            </a:r>
          </a:p>
          <a:p>
            <a:endParaRPr lang="en-GB" sz="1400" b="1" dirty="0"/>
          </a:p>
          <a:p>
            <a:pPr marL="285750" indent="-285750">
              <a:buFont typeface="Arial" panose="020B0604020202020204" pitchFamily="34" charset="0"/>
              <a:buChar char="•"/>
            </a:pPr>
            <a:r>
              <a:rPr lang="en-GB" sz="1400" dirty="0"/>
              <a:t>Rebirth</a:t>
            </a:r>
          </a:p>
          <a:p>
            <a:pPr marL="285750" indent="-285750">
              <a:buFont typeface="Arial" panose="020B0604020202020204" pitchFamily="34" charset="0"/>
              <a:buChar char="•"/>
            </a:pPr>
            <a:r>
              <a:rPr lang="en-GB" sz="1400" dirty="0"/>
              <a:t>Revive</a:t>
            </a:r>
          </a:p>
          <a:p>
            <a:pPr marL="285750" indent="-285750">
              <a:buFont typeface="Arial" panose="020B0604020202020204" pitchFamily="34" charset="0"/>
              <a:buChar char="•"/>
            </a:pPr>
            <a:r>
              <a:rPr lang="en-GB" sz="1400" dirty="0"/>
              <a:t>Phoenix </a:t>
            </a:r>
          </a:p>
          <a:p>
            <a:pPr marL="285750" indent="-285750">
              <a:buFont typeface="Arial" panose="020B0604020202020204" pitchFamily="34" charset="0"/>
              <a:buChar char="•"/>
            </a:pPr>
            <a:r>
              <a:rPr lang="en-GB" sz="1400" dirty="0"/>
              <a:t>Coming into …</a:t>
            </a:r>
          </a:p>
          <a:p>
            <a:pPr marL="285750" indent="-285750">
              <a:buFont typeface="Arial" panose="020B0604020202020204" pitchFamily="34" charset="0"/>
              <a:buChar char="•"/>
            </a:pPr>
            <a:r>
              <a:rPr lang="en-GB" sz="1400" dirty="0"/>
              <a:t>A new life stirring through us</a:t>
            </a:r>
          </a:p>
          <a:p>
            <a:pPr marL="285750" indent="-285750">
              <a:buFont typeface="Arial" panose="020B0604020202020204" pitchFamily="34" charset="0"/>
              <a:buChar char="•"/>
            </a:pPr>
            <a:r>
              <a:rPr lang="en-GB" sz="1400" dirty="0"/>
              <a:t>Reincarnate </a:t>
            </a:r>
          </a:p>
          <a:p>
            <a:pPr marL="285750" indent="-285750">
              <a:buFont typeface="Arial" panose="020B0604020202020204" pitchFamily="34" charset="0"/>
              <a:buChar char="•"/>
            </a:pPr>
            <a:r>
              <a:rPr lang="en-GB" sz="1400" dirty="0"/>
              <a:t>First breath / Breathing at the surface of water</a:t>
            </a:r>
          </a:p>
          <a:p>
            <a:pPr marL="285750" indent="-285750">
              <a:buFont typeface="Arial" panose="020B0604020202020204" pitchFamily="34" charset="0"/>
              <a:buChar char="•"/>
            </a:pPr>
            <a:r>
              <a:rPr lang="en-GB" sz="1400" dirty="0"/>
              <a:t>Reset( process, practice, narrative)</a:t>
            </a:r>
          </a:p>
          <a:p>
            <a:pPr marL="285750" indent="-285750">
              <a:buFont typeface="Arial" panose="020B0604020202020204" pitchFamily="34" charset="0"/>
              <a:buChar char="•"/>
            </a:pPr>
            <a:r>
              <a:rPr lang="en-GB" sz="1400" dirty="0"/>
              <a:t>Shocked into</a:t>
            </a:r>
          </a:p>
          <a:p>
            <a:pPr marL="285750" indent="-285750">
              <a:buFont typeface="Arial" panose="020B0604020202020204" pitchFamily="34" charset="0"/>
              <a:buChar char="•"/>
            </a:pPr>
            <a:r>
              <a:rPr lang="en-GB" sz="1400" dirty="0"/>
              <a:t>Catalysed</a:t>
            </a:r>
          </a:p>
          <a:p>
            <a:pPr marL="285750" indent="-285750">
              <a:buFont typeface="Arial" panose="020B0604020202020204" pitchFamily="34" charset="0"/>
              <a:buChar char="•"/>
            </a:pPr>
            <a:r>
              <a:rPr lang="en-GB" sz="1400" dirty="0"/>
              <a:t>A new chance</a:t>
            </a:r>
          </a:p>
          <a:p>
            <a:pPr marL="285750" indent="-285750">
              <a:buFont typeface="Arial" panose="020B0604020202020204" pitchFamily="34" charset="0"/>
              <a:buChar char="•"/>
            </a:pPr>
            <a:r>
              <a:rPr lang="en-GB" sz="1400" dirty="0"/>
              <a:t>Surging back to fill the space </a:t>
            </a:r>
          </a:p>
          <a:p>
            <a:endParaRPr lang="en-GB" sz="1400" dirty="0"/>
          </a:p>
        </p:txBody>
      </p:sp>
      <p:sp>
        <p:nvSpPr>
          <p:cNvPr id="9" name="TextBox 8">
            <a:extLst>
              <a:ext uri="{FF2B5EF4-FFF2-40B4-BE49-F238E27FC236}">
                <a16:creationId xmlns:a16="http://schemas.microsoft.com/office/drawing/2014/main" id="{F8BAD915-C1C0-313E-2D98-6BBDD7857100}"/>
              </a:ext>
            </a:extLst>
          </p:cNvPr>
          <p:cNvSpPr txBox="1"/>
          <p:nvPr/>
        </p:nvSpPr>
        <p:spPr>
          <a:xfrm>
            <a:off x="1408407" y="2235791"/>
            <a:ext cx="2464346" cy="3323987"/>
          </a:xfrm>
          <a:prstGeom prst="rect">
            <a:avLst/>
          </a:prstGeom>
          <a:noFill/>
        </p:spPr>
        <p:txBody>
          <a:bodyPr wrap="square" rtlCol="0">
            <a:spAutoFit/>
          </a:bodyPr>
          <a:lstStyle/>
          <a:p>
            <a:r>
              <a:rPr lang="en-GB" sz="1400" b="1" dirty="0"/>
              <a:t>WHEN THINGS HAVE FAILED, LIFE CONTINUES</a:t>
            </a:r>
          </a:p>
          <a:p>
            <a:endParaRPr lang="en-GB" sz="1400" b="1" dirty="0"/>
          </a:p>
          <a:p>
            <a:pPr marL="285750" indent="-285750">
              <a:buFont typeface="Arial" panose="020B0604020202020204" pitchFamily="34" charset="0"/>
              <a:buChar char="•"/>
            </a:pPr>
            <a:r>
              <a:rPr lang="en-GB" sz="1400" dirty="0"/>
              <a:t>Darkest hour just before dawn</a:t>
            </a:r>
          </a:p>
          <a:p>
            <a:pPr marL="285750" indent="-285750">
              <a:buFont typeface="Arial" panose="020B0604020202020204" pitchFamily="34" charset="0"/>
              <a:buChar char="•"/>
            </a:pPr>
            <a:r>
              <a:rPr lang="en-GB" sz="1400" dirty="0"/>
              <a:t>Irrepressible</a:t>
            </a:r>
          </a:p>
          <a:p>
            <a:pPr marL="285750" indent="-285750">
              <a:buFont typeface="Arial" panose="020B0604020202020204" pitchFamily="34" charset="0"/>
              <a:buChar char="•"/>
            </a:pPr>
            <a:r>
              <a:rPr lang="en-GB" sz="1400" dirty="0"/>
              <a:t>#</a:t>
            </a:r>
            <a:r>
              <a:rPr lang="en-GB" sz="1400" dirty="0" err="1"/>
              <a:t>nomorefears</a:t>
            </a:r>
            <a:endParaRPr lang="en-GB" sz="1400" dirty="0"/>
          </a:p>
          <a:p>
            <a:pPr marL="285750" indent="-285750">
              <a:buFont typeface="Arial" panose="020B0604020202020204" pitchFamily="34" charset="0"/>
              <a:buChar char="•"/>
            </a:pPr>
            <a:r>
              <a:rPr lang="en-GB" sz="1400" dirty="0"/>
              <a:t>Life force</a:t>
            </a:r>
          </a:p>
          <a:p>
            <a:pPr marL="285750" indent="-285750">
              <a:buFont typeface="Arial" panose="020B0604020202020204" pitchFamily="34" charset="0"/>
              <a:buChar char="•"/>
            </a:pPr>
            <a:r>
              <a:rPr lang="en-GB" sz="1400" dirty="0"/>
              <a:t>Rebound</a:t>
            </a:r>
          </a:p>
          <a:p>
            <a:pPr marL="285750" indent="-285750">
              <a:buFont typeface="Arial" panose="020B0604020202020204" pitchFamily="34" charset="0"/>
              <a:buChar char="•"/>
            </a:pPr>
            <a:r>
              <a:rPr lang="en-GB" sz="1400" dirty="0"/>
              <a:t>Uncontainable </a:t>
            </a:r>
          </a:p>
          <a:p>
            <a:pPr marL="285750" indent="-285750">
              <a:buFont typeface="Arial" panose="020B0604020202020204" pitchFamily="34" charset="0"/>
              <a:buChar char="•"/>
            </a:pPr>
            <a:r>
              <a:rPr lang="en-GB" sz="1400" dirty="0"/>
              <a:t>Unstoppable </a:t>
            </a:r>
          </a:p>
          <a:p>
            <a:pPr marL="285750" indent="-285750">
              <a:buFont typeface="Arial" panose="020B0604020202020204" pitchFamily="34" charset="0"/>
              <a:buChar char="•"/>
            </a:pPr>
            <a:r>
              <a:rPr lang="en-GB" sz="1400" dirty="0"/>
              <a:t>Buoyancy</a:t>
            </a:r>
          </a:p>
          <a:p>
            <a:pPr marL="285750" indent="-285750">
              <a:buFont typeface="Arial" panose="020B0604020202020204" pitchFamily="34" charset="0"/>
              <a:buChar char="•"/>
            </a:pPr>
            <a:r>
              <a:rPr lang="en-GB" sz="1400" dirty="0"/>
              <a:t>Sustained by change </a:t>
            </a:r>
          </a:p>
          <a:p>
            <a:pPr marL="285750" indent="-285750">
              <a:buFont typeface="Arial" panose="020B0604020202020204" pitchFamily="34" charset="0"/>
              <a:buChar char="•"/>
            </a:pPr>
            <a:endParaRPr lang="en-GB" sz="1400" dirty="0"/>
          </a:p>
          <a:p>
            <a:endParaRPr lang="en-GB" sz="1400" dirty="0"/>
          </a:p>
        </p:txBody>
      </p:sp>
      <p:sp>
        <p:nvSpPr>
          <p:cNvPr id="10" name="TextBox 9">
            <a:extLst>
              <a:ext uri="{FF2B5EF4-FFF2-40B4-BE49-F238E27FC236}">
                <a16:creationId xmlns:a16="http://schemas.microsoft.com/office/drawing/2014/main" id="{7DB20642-A066-CC3C-B8CD-29B0B334708A}"/>
              </a:ext>
            </a:extLst>
          </p:cNvPr>
          <p:cNvSpPr txBox="1"/>
          <p:nvPr/>
        </p:nvSpPr>
        <p:spPr>
          <a:xfrm>
            <a:off x="7167421" y="2235791"/>
            <a:ext cx="1990294" cy="2893100"/>
          </a:xfrm>
          <a:prstGeom prst="rect">
            <a:avLst/>
          </a:prstGeom>
          <a:noFill/>
        </p:spPr>
        <p:txBody>
          <a:bodyPr wrap="square">
            <a:spAutoFit/>
          </a:bodyPr>
          <a:lstStyle/>
          <a:p>
            <a:r>
              <a:rPr lang="en-GB" sz="1400" b="1" dirty="0"/>
              <a:t>SIGNS OF NEW LIFE</a:t>
            </a:r>
          </a:p>
          <a:p>
            <a:r>
              <a:rPr lang="en-GB" sz="1400" b="1" dirty="0"/>
              <a:t> </a:t>
            </a:r>
          </a:p>
          <a:p>
            <a:pPr marL="171450" indent="-171450">
              <a:buFont typeface="Arial" panose="020B0604020202020204" pitchFamily="34" charset="0"/>
              <a:buChar char="•"/>
            </a:pPr>
            <a:r>
              <a:rPr lang="en-GB" sz="1400" dirty="0"/>
              <a:t>Budding</a:t>
            </a:r>
          </a:p>
          <a:p>
            <a:pPr marL="171450" indent="-171450">
              <a:buFont typeface="Arial" panose="020B0604020202020204" pitchFamily="34" charset="0"/>
              <a:buChar char="•"/>
            </a:pPr>
            <a:r>
              <a:rPr lang="en-GB" sz="1400" dirty="0"/>
              <a:t>Sprouting</a:t>
            </a:r>
          </a:p>
          <a:p>
            <a:pPr marL="171450" indent="-171450">
              <a:buFont typeface="Arial" panose="020B0604020202020204" pitchFamily="34" charset="0"/>
              <a:buChar char="•"/>
            </a:pPr>
            <a:r>
              <a:rPr lang="en-GB" sz="1400" dirty="0"/>
              <a:t>New shoots</a:t>
            </a:r>
          </a:p>
          <a:p>
            <a:pPr marL="171450" indent="-171450">
              <a:buFont typeface="Arial" panose="020B0604020202020204" pitchFamily="34" charset="0"/>
              <a:buChar char="•"/>
            </a:pPr>
            <a:r>
              <a:rPr lang="en-GB" sz="1400" dirty="0"/>
              <a:t>New growth</a:t>
            </a:r>
          </a:p>
          <a:p>
            <a:pPr marL="171450" indent="-171450">
              <a:buFont typeface="Arial" panose="020B0604020202020204" pitchFamily="34" charset="0"/>
              <a:buChar char="•"/>
            </a:pPr>
            <a:r>
              <a:rPr lang="en-GB" sz="1400" dirty="0" err="1"/>
              <a:t>Intentful</a:t>
            </a:r>
            <a:endParaRPr lang="en-GB" sz="1400" dirty="0"/>
          </a:p>
          <a:p>
            <a:pPr marL="171450" indent="-171450">
              <a:buFont typeface="Arial" panose="020B0604020202020204" pitchFamily="34" charset="0"/>
              <a:buChar char="•"/>
            </a:pPr>
            <a:r>
              <a:rPr lang="en-GB" sz="1400" dirty="0"/>
              <a:t>Breakthrough</a:t>
            </a:r>
          </a:p>
          <a:p>
            <a:pPr marL="171450" indent="-171450">
              <a:buFont typeface="Arial" panose="020B0604020202020204" pitchFamily="34" charset="0"/>
              <a:buChar char="•"/>
            </a:pPr>
            <a:r>
              <a:rPr lang="en-GB" sz="1400" dirty="0"/>
              <a:t>Propagate</a:t>
            </a:r>
          </a:p>
          <a:p>
            <a:pPr marL="171450" indent="-171450">
              <a:buFont typeface="Arial" panose="020B0604020202020204" pitchFamily="34" charset="0"/>
              <a:buChar char="•"/>
            </a:pPr>
            <a:r>
              <a:rPr lang="en-GB" sz="1400" dirty="0"/>
              <a:t>Evolution</a:t>
            </a:r>
          </a:p>
          <a:p>
            <a:pPr marL="171450" indent="-171450">
              <a:buFont typeface="Arial" panose="020B0604020202020204" pitchFamily="34" charset="0"/>
              <a:buChar char="•"/>
            </a:pPr>
            <a:r>
              <a:rPr lang="en-GB" sz="1400" dirty="0"/>
              <a:t>After the flood</a:t>
            </a:r>
          </a:p>
          <a:p>
            <a:pPr marL="171450" indent="-171450">
              <a:buFont typeface="Arial" panose="020B0604020202020204" pitchFamily="34" charset="0"/>
              <a:buChar char="•"/>
            </a:pPr>
            <a:r>
              <a:rPr lang="en-GB" sz="1400" dirty="0"/>
              <a:t>Bursting back to life </a:t>
            </a:r>
          </a:p>
          <a:p>
            <a:pPr marL="171450" indent="-171450">
              <a:buFont typeface="Arial" panose="020B0604020202020204" pitchFamily="34" charset="0"/>
              <a:buChar char="•"/>
            </a:pPr>
            <a:endParaRPr lang="en-GB" sz="1400" dirty="0"/>
          </a:p>
        </p:txBody>
      </p:sp>
      <p:sp>
        <p:nvSpPr>
          <p:cNvPr id="11" name="TextBox 10">
            <a:extLst>
              <a:ext uri="{FF2B5EF4-FFF2-40B4-BE49-F238E27FC236}">
                <a16:creationId xmlns:a16="http://schemas.microsoft.com/office/drawing/2014/main" id="{470F1245-F96D-4508-A1A5-0FEC49556375}"/>
              </a:ext>
            </a:extLst>
          </p:cNvPr>
          <p:cNvSpPr txBox="1"/>
          <p:nvPr/>
        </p:nvSpPr>
        <p:spPr>
          <a:xfrm>
            <a:off x="9535582" y="2235791"/>
            <a:ext cx="2250018" cy="3539430"/>
          </a:xfrm>
          <a:prstGeom prst="rect">
            <a:avLst/>
          </a:prstGeom>
          <a:noFill/>
        </p:spPr>
        <p:txBody>
          <a:bodyPr wrap="square" rtlCol="0">
            <a:spAutoFit/>
          </a:bodyPr>
          <a:lstStyle/>
          <a:p>
            <a:r>
              <a:rPr lang="en-GB" sz="1400" b="1" dirty="0"/>
              <a:t>BUILDING BACK STRONGER &amp; DEEPER</a:t>
            </a:r>
          </a:p>
          <a:p>
            <a:endParaRPr lang="en-GB" sz="1400" b="1" dirty="0"/>
          </a:p>
          <a:p>
            <a:pPr marL="285750" indent="-285750">
              <a:buFont typeface="Arial" panose="020B0604020202020204" pitchFamily="34" charset="0"/>
              <a:buChar char="•"/>
            </a:pPr>
            <a:r>
              <a:rPr lang="en-GB" sz="1400" dirty="0"/>
              <a:t>Remade</a:t>
            </a:r>
          </a:p>
          <a:p>
            <a:pPr marL="285750" indent="-285750">
              <a:buFont typeface="Arial" panose="020B0604020202020204" pitchFamily="34" charset="0"/>
              <a:buChar char="•"/>
            </a:pPr>
            <a:r>
              <a:rPr lang="en-GB" sz="1400" dirty="0"/>
              <a:t>Reform</a:t>
            </a:r>
          </a:p>
          <a:p>
            <a:pPr marL="285750" indent="-285750">
              <a:buFont typeface="Arial" panose="020B0604020202020204" pitchFamily="34" charset="0"/>
              <a:buChar char="•"/>
            </a:pPr>
            <a:r>
              <a:rPr lang="en-GB" sz="1400" dirty="0"/>
              <a:t>Re-evolve</a:t>
            </a:r>
          </a:p>
          <a:p>
            <a:pPr marL="285750" indent="-285750">
              <a:buFont typeface="Arial" panose="020B0604020202020204" pitchFamily="34" charset="0"/>
              <a:buChar char="•"/>
            </a:pPr>
            <a:r>
              <a:rPr lang="en-GB" sz="1400" dirty="0"/>
              <a:t>Reassertion </a:t>
            </a:r>
          </a:p>
          <a:p>
            <a:pPr marL="285750" indent="-285750">
              <a:buFont typeface="Arial" panose="020B0604020202020204" pitchFamily="34" charset="0"/>
              <a:buChar char="•"/>
            </a:pPr>
            <a:r>
              <a:rPr lang="en-GB" sz="1400" dirty="0"/>
              <a:t>Learning</a:t>
            </a:r>
          </a:p>
          <a:p>
            <a:pPr marL="285750" indent="-285750">
              <a:buFont typeface="Arial" panose="020B0604020202020204" pitchFamily="34" charset="0"/>
              <a:buChar char="•"/>
            </a:pPr>
            <a:r>
              <a:rPr lang="en-GB" sz="1400" dirty="0"/>
              <a:t>Breakthrough</a:t>
            </a:r>
          </a:p>
          <a:p>
            <a:pPr marL="285750" indent="-285750">
              <a:buFont typeface="Arial" panose="020B0604020202020204" pitchFamily="34" charset="0"/>
              <a:buChar char="•"/>
            </a:pPr>
            <a:r>
              <a:rPr lang="en-GB" sz="1400" dirty="0"/>
              <a:t>Second wind</a:t>
            </a:r>
          </a:p>
          <a:p>
            <a:pPr marL="285750" indent="-285750">
              <a:buFont typeface="Arial" panose="020B0604020202020204" pitchFamily="34" charset="0"/>
              <a:buChar char="•"/>
            </a:pPr>
            <a:r>
              <a:rPr lang="en-GB" sz="1400" dirty="0"/>
              <a:t>Positive parasite</a:t>
            </a:r>
          </a:p>
          <a:p>
            <a:pPr marL="285750" indent="-285750">
              <a:buFont typeface="Arial" panose="020B0604020202020204" pitchFamily="34" charset="0"/>
              <a:buChar char="•"/>
            </a:pPr>
            <a:r>
              <a:rPr lang="en-GB" sz="1400" dirty="0"/>
              <a:t>Altered</a:t>
            </a:r>
          </a:p>
          <a:p>
            <a:pPr marL="285750" indent="-285750">
              <a:buFont typeface="Arial" panose="020B0604020202020204" pitchFamily="34" charset="0"/>
              <a:buChar char="•"/>
            </a:pPr>
            <a:r>
              <a:rPr lang="en-GB" sz="1400" dirty="0"/>
              <a:t>Thoughtful</a:t>
            </a:r>
          </a:p>
          <a:p>
            <a:pPr marL="285750" indent="-285750">
              <a:buFont typeface="Arial" panose="020B0604020202020204" pitchFamily="34" charset="0"/>
              <a:buChar char="•"/>
            </a:pPr>
            <a:r>
              <a:rPr lang="en-GB" sz="1400" dirty="0"/>
              <a:t>Considered</a:t>
            </a:r>
          </a:p>
          <a:p>
            <a:endParaRPr lang="en-GB" sz="1400" dirty="0"/>
          </a:p>
          <a:p>
            <a:endParaRPr lang="en-GB" sz="1400" dirty="0"/>
          </a:p>
        </p:txBody>
      </p:sp>
      <p:sp>
        <p:nvSpPr>
          <p:cNvPr id="15" name="Text Placeholder 14">
            <a:extLst>
              <a:ext uri="{FF2B5EF4-FFF2-40B4-BE49-F238E27FC236}">
                <a16:creationId xmlns:a16="http://schemas.microsoft.com/office/drawing/2014/main" id="{79DD6638-1B64-E555-A4EB-3B0C4E8A9592}"/>
              </a:ext>
            </a:extLst>
          </p:cNvPr>
          <p:cNvSpPr>
            <a:spLocks noGrp="1"/>
          </p:cNvSpPr>
          <p:nvPr>
            <p:ph type="body" sz="quarter" idx="17"/>
          </p:nvPr>
        </p:nvSpPr>
        <p:spPr>
          <a:xfrm>
            <a:off x="681943" y="171155"/>
            <a:ext cx="6848410" cy="431223"/>
          </a:xfrm>
        </p:spPr>
        <p:txBody>
          <a:bodyPr/>
          <a:lstStyle/>
          <a:p>
            <a:r>
              <a:rPr lang="en-US" dirty="0"/>
              <a:t>TOWARDS A NEW LANGUAGE OF RESILIENCE </a:t>
            </a:r>
          </a:p>
          <a:p>
            <a:endParaRPr lang="en-US" dirty="0"/>
          </a:p>
        </p:txBody>
      </p:sp>
    </p:spTree>
    <p:extLst>
      <p:ext uri="{BB962C8B-B14F-4D97-AF65-F5344CB8AC3E}">
        <p14:creationId xmlns:p14="http://schemas.microsoft.com/office/powerpoint/2010/main" val="2711873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72FB90-C51E-267D-6134-6C7FAB84372D}"/>
              </a:ext>
            </a:extLst>
          </p:cNvPr>
          <p:cNvSpPr>
            <a:spLocks noGrp="1"/>
          </p:cNvSpPr>
          <p:nvPr>
            <p:ph type="body" sz="quarter" idx="24"/>
          </p:nvPr>
        </p:nvSpPr>
        <p:spPr>
          <a:xfrm>
            <a:off x="695417" y="6309422"/>
            <a:ext cx="10802315" cy="845678"/>
          </a:xfrm>
        </p:spPr>
        <p:txBody>
          <a:bodyPr/>
          <a:lstStyle/>
          <a:p>
            <a:endParaRPr lang="en-US" dirty="0"/>
          </a:p>
          <a:p>
            <a:r>
              <a:rPr lang="en-US" dirty="0"/>
              <a:t>RESTORE</a:t>
            </a:r>
          </a:p>
          <a:p>
            <a:r>
              <a:rPr lang="en-GB" sz="1600" b="1" i="1" dirty="0"/>
              <a:t>Resilience is… supporting, replenishing and restoring balance </a:t>
            </a:r>
          </a:p>
          <a:p>
            <a:endParaRPr lang="en-US" dirty="0"/>
          </a:p>
        </p:txBody>
      </p:sp>
      <p:sp>
        <p:nvSpPr>
          <p:cNvPr id="4" name="Text Placeholder 3">
            <a:extLst>
              <a:ext uri="{FF2B5EF4-FFF2-40B4-BE49-F238E27FC236}">
                <a16:creationId xmlns:a16="http://schemas.microsoft.com/office/drawing/2014/main" id="{96439E8A-9DDA-EFF3-CFDD-8A46D4530892}"/>
              </a:ext>
            </a:extLst>
          </p:cNvPr>
          <p:cNvSpPr>
            <a:spLocks noGrp="1"/>
          </p:cNvSpPr>
          <p:nvPr>
            <p:ph type="body" sz="quarter" idx="18"/>
          </p:nvPr>
        </p:nvSpPr>
        <p:spPr/>
        <p:txBody>
          <a:bodyPr/>
          <a:lstStyle/>
          <a:p>
            <a:r>
              <a:rPr lang="en-US" dirty="0"/>
              <a:t>SUSTAIN</a:t>
            </a:r>
          </a:p>
        </p:txBody>
      </p:sp>
      <p:sp>
        <p:nvSpPr>
          <p:cNvPr id="5" name="Text Placeholder 4">
            <a:extLst>
              <a:ext uri="{FF2B5EF4-FFF2-40B4-BE49-F238E27FC236}">
                <a16:creationId xmlns:a16="http://schemas.microsoft.com/office/drawing/2014/main" id="{31B3DEF7-B4AE-5ADC-F80D-8E98E1FABDDD}"/>
              </a:ext>
            </a:extLst>
          </p:cNvPr>
          <p:cNvSpPr>
            <a:spLocks noGrp="1"/>
          </p:cNvSpPr>
          <p:nvPr>
            <p:ph type="body" sz="quarter" idx="21"/>
          </p:nvPr>
        </p:nvSpPr>
        <p:spPr/>
        <p:txBody>
          <a:bodyPr/>
          <a:lstStyle/>
          <a:p>
            <a:r>
              <a:rPr lang="en-US" dirty="0"/>
              <a:t>STRUCTURE</a:t>
            </a:r>
          </a:p>
        </p:txBody>
      </p:sp>
      <p:sp>
        <p:nvSpPr>
          <p:cNvPr id="9" name="TextBox 8">
            <a:extLst>
              <a:ext uri="{FF2B5EF4-FFF2-40B4-BE49-F238E27FC236}">
                <a16:creationId xmlns:a16="http://schemas.microsoft.com/office/drawing/2014/main" id="{124DA158-FAF9-2895-A1C1-C6B10CAFC56A}"/>
              </a:ext>
            </a:extLst>
          </p:cNvPr>
          <p:cNvSpPr txBox="1"/>
          <p:nvPr/>
        </p:nvSpPr>
        <p:spPr>
          <a:xfrm>
            <a:off x="1634140" y="1477329"/>
            <a:ext cx="2390405" cy="4832092"/>
          </a:xfrm>
          <a:prstGeom prst="rect">
            <a:avLst/>
          </a:prstGeom>
          <a:noFill/>
        </p:spPr>
        <p:txBody>
          <a:bodyPr wrap="square" rtlCol="0">
            <a:spAutoFit/>
          </a:bodyPr>
          <a:lstStyle/>
          <a:p>
            <a:r>
              <a:rPr lang="en-GB" sz="1400" b="1" dirty="0"/>
              <a:t>HEALING AND CARING FOR THE WHOLE SYSTEM</a:t>
            </a:r>
          </a:p>
          <a:p>
            <a:r>
              <a:rPr lang="en-GB" sz="1400" b="1" dirty="0"/>
              <a:t> </a:t>
            </a:r>
          </a:p>
          <a:p>
            <a:pPr marL="285750" indent="-285750">
              <a:buFont typeface="Arial" panose="020B0604020202020204" pitchFamily="34" charset="0"/>
              <a:buChar char="•"/>
            </a:pPr>
            <a:r>
              <a:rPr lang="en-GB" sz="1400" dirty="0"/>
              <a:t>Nurturing </a:t>
            </a:r>
          </a:p>
          <a:p>
            <a:pPr marL="285750" indent="-285750">
              <a:buFont typeface="Arial" panose="020B0604020202020204" pitchFamily="34" charset="0"/>
              <a:buChar char="•"/>
            </a:pPr>
            <a:r>
              <a:rPr lang="en-GB" sz="1400" dirty="0"/>
              <a:t>Replenish</a:t>
            </a:r>
          </a:p>
          <a:p>
            <a:pPr marL="285750" indent="-285750">
              <a:buFont typeface="Arial" panose="020B0604020202020204" pitchFamily="34" charset="0"/>
              <a:buChar char="•"/>
            </a:pPr>
            <a:r>
              <a:rPr lang="en-GB" sz="1400" dirty="0"/>
              <a:t>Repair</a:t>
            </a:r>
          </a:p>
          <a:p>
            <a:pPr marL="285750" indent="-285750">
              <a:buFont typeface="Arial" panose="020B0604020202020204" pitchFamily="34" charset="0"/>
              <a:buChar char="•"/>
            </a:pPr>
            <a:r>
              <a:rPr lang="en-GB" sz="1400" dirty="0" err="1"/>
              <a:t>Plasti</a:t>
            </a:r>
            <a:r>
              <a:rPr lang="en-GB" sz="1400" dirty="0"/>
              <a:t>-healing </a:t>
            </a:r>
          </a:p>
          <a:p>
            <a:pPr marL="285750" indent="-285750">
              <a:buFont typeface="Arial" panose="020B0604020202020204" pitchFamily="34" charset="0"/>
              <a:buChar char="•"/>
            </a:pPr>
            <a:r>
              <a:rPr lang="en-GB" sz="1400" dirty="0"/>
              <a:t>Healing </a:t>
            </a:r>
          </a:p>
          <a:p>
            <a:pPr marL="285750" indent="-285750">
              <a:buFont typeface="Arial" panose="020B0604020202020204" pitchFamily="34" charset="0"/>
              <a:buChar char="•"/>
            </a:pPr>
            <a:r>
              <a:rPr lang="en-GB" sz="1400" dirty="0" err="1"/>
              <a:t>Cicatriza</a:t>
            </a:r>
            <a:r>
              <a:rPr lang="en-GB" sz="1400" dirty="0"/>
              <a:t>  </a:t>
            </a:r>
          </a:p>
          <a:p>
            <a:pPr marL="285750" indent="-285750">
              <a:buFont typeface="Arial" panose="020B0604020202020204" pitchFamily="34" charset="0"/>
              <a:buChar char="•"/>
            </a:pPr>
            <a:r>
              <a:rPr lang="en-GB" sz="1400" dirty="0"/>
              <a:t>Cross- caring deliverable</a:t>
            </a:r>
          </a:p>
          <a:p>
            <a:pPr marL="285750" indent="-285750">
              <a:buFont typeface="Arial" panose="020B0604020202020204" pitchFamily="34" charset="0"/>
              <a:buChar char="•"/>
            </a:pPr>
            <a:r>
              <a:rPr lang="en-GB" sz="1400" dirty="0"/>
              <a:t>Elective affinity</a:t>
            </a:r>
          </a:p>
          <a:p>
            <a:pPr marL="285750" indent="-285750">
              <a:buFont typeface="Arial" panose="020B0604020202020204" pitchFamily="34" charset="0"/>
              <a:buChar char="•"/>
            </a:pPr>
            <a:r>
              <a:rPr lang="en-GB" sz="1400" dirty="0"/>
              <a:t>Supportive strategies</a:t>
            </a:r>
          </a:p>
          <a:p>
            <a:pPr marL="285750" indent="-285750">
              <a:buFont typeface="Arial" panose="020B0604020202020204" pitchFamily="34" charset="0"/>
              <a:buChar char="•"/>
            </a:pPr>
            <a:r>
              <a:rPr lang="en-GB" sz="1400" dirty="0"/>
              <a:t>Embracing </a:t>
            </a:r>
          </a:p>
          <a:p>
            <a:pPr marL="285750" indent="-285750">
              <a:buFont typeface="Arial" panose="020B0604020202020204" pitchFamily="34" charset="0"/>
              <a:buChar char="•"/>
            </a:pPr>
            <a:r>
              <a:rPr lang="en-GB" sz="1400" dirty="0"/>
              <a:t>Perception &amp; action loops</a:t>
            </a:r>
          </a:p>
          <a:p>
            <a:pPr marL="285750" indent="-285750">
              <a:buFont typeface="Arial" panose="020B0604020202020204" pitchFamily="34" charset="0"/>
              <a:buChar char="•"/>
            </a:pPr>
            <a:r>
              <a:rPr lang="en-GB" sz="1400" dirty="0"/>
              <a:t>Web-of-life strategies</a:t>
            </a:r>
          </a:p>
          <a:p>
            <a:pPr marL="285750" indent="-285750">
              <a:buFont typeface="Arial" panose="020B0604020202020204" pitchFamily="34" charset="0"/>
              <a:buChar char="•"/>
            </a:pPr>
            <a:r>
              <a:rPr lang="en-GB" sz="1400" dirty="0"/>
              <a:t>What we ‘plant’ in the body (embodied)</a:t>
            </a:r>
          </a:p>
          <a:p>
            <a:pPr marL="285750" indent="-285750">
              <a:buFont typeface="Arial" panose="020B0604020202020204" pitchFamily="34" charset="0"/>
              <a:buChar char="•"/>
            </a:pPr>
            <a:endParaRPr lang="en-GB" sz="1400" dirty="0"/>
          </a:p>
          <a:p>
            <a:endParaRPr lang="en-GB" sz="1400" dirty="0"/>
          </a:p>
        </p:txBody>
      </p:sp>
      <p:sp>
        <p:nvSpPr>
          <p:cNvPr id="10" name="TextBox 9">
            <a:extLst>
              <a:ext uri="{FF2B5EF4-FFF2-40B4-BE49-F238E27FC236}">
                <a16:creationId xmlns:a16="http://schemas.microsoft.com/office/drawing/2014/main" id="{EB408DFE-52AC-78BB-7D17-A8A245BF976F}"/>
              </a:ext>
            </a:extLst>
          </p:cNvPr>
          <p:cNvSpPr txBox="1"/>
          <p:nvPr/>
        </p:nvSpPr>
        <p:spPr>
          <a:xfrm>
            <a:off x="4512386" y="1477329"/>
            <a:ext cx="1990294" cy="4832092"/>
          </a:xfrm>
          <a:prstGeom prst="rect">
            <a:avLst/>
          </a:prstGeom>
          <a:noFill/>
        </p:spPr>
        <p:txBody>
          <a:bodyPr wrap="square" rtlCol="0">
            <a:spAutoFit/>
          </a:bodyPr>
          <a:lstStyle/>
          <a:p>
            <a:r>
              <a:rPr lang="en-GB" sz="1400" b="1" dirty="0"/>
              <a:t>FINDING BALANCE</a:t>
            </a:r>
          </a:p>
          <a:p>
            <a:r>
              <a:rPr lang="en-GB" sz="1400" b="1" dirty="0"/>
              <a:t> </a:t>
            </a:r>
          </a:p>
          <a:p>
            <a:pPr marL="285750" indent="-285750">
              <a:buFont typeface="Arial" panose="020B0604020202020204" pitchFamily="34" charset="0"/>
              <a:buChar char="•"/>
            </a:pPr>
            <a:r>
              <a:rPr lang="en-GB" sz="1400" dirty="0"/>
              <a:t>Relational resiliencies </a:t>
            </a:r>
          </a:p>
          <a:p>
            <a:pPr marL="285750" indent="-285750">
              <a:buFont typeface="Arial" panose="020B0604020202020204" pitchFamily="34" charset="0"/>
              <a:buChar char="•"/>
            </a:pPr>
            <a:r>
              <a:rPr lang="en-GB" sz="1400" dirty="0"/>
              <a:t>Union</a:t>
            </a:r>
          </a:p>
          <a:p>
            <a:pPr marL="285750" indent="-285750">
              <a:buFont typeface="Arial" panose="020B0604020202020204" pitchFamily="34" charset="0"/>
              <a:buChar char="•"/>
            </a:pPr>
            <a:r>
              <a:rPr lang="en-GB" sz="1400" dirty="0"/>
              <a:t>Micro rhythms</a:t>
            </a:r>
          </a:p>
          <a:p>
            <a:pPr marL="285750" indent="-285750">
              <a:buFont typeface="Arial" panose="020B0604020202020204" pitchFamily="34" charset="0"/>
              <a:buChar char="•"/>
            </a:pPr>
            <a:r>
              <a:rPr lang="en-GB" sz="1400" dirty="0"/>
              <a:t>Resonate sympathetically</a:t>
            </a:r>
          </a:p>
          <a:p>
            <a:pPr marL="285750" indent="-285750">
              <a:buFont typeface="Arial" panose="020B0604020202020204" pitchFamily="34" charset="0"/>
              <a:buChar char="•"/>
            </a:pPr>
            <a:r>
              <a:rPr lang="en-GB" sz="1400" dirty="0"/>
              <a:t>Natural Balance</a:t>
            </a:r>
          </a:p>
          <a:p>
            <a:pPr marL="285750" indent="-285750">
              <a:buFont typeface="Arial" panose="020B0604020202020204" pitchFamily="34" charset="0"/>
              <a:buChar char="•"/>
            </a:pPr>
            <a:r>
              <a:rPr lang="en-GB" sz="1400" dirty="0"/>
              <a:t>Stabilise</a:t>
            </a:r>
          </a:p>
          <a:p>
            <a:pPr marL="285750" indent="-285750">
              <a:buFont typeface="Arial" panose="020B0604020202020204" pitchFamily="34" charset="0"/>
              <a:buChar char="•"/>
            </a:pPr>
            <a:r>
              <a:rPr lang="en-GB" sz="1400" dirty="0"/>
              <a:t>Rebalance </a:t>
            </a:r>
          </a:p>
          <a:p>
            <a:pPr marL="285750" indent="-285750">
              <a:buFont typeface="Arial" panose="020B0604020202020204" pitchFamily="34" charset="0"/>
              <a:buChar char="•"/>
            </a:pPr>
            <a:r>
              <a:rPr lang="en-GB" sz="1400" dirty="0"/>
              <a:t>Recentre</a:t>
            </a:r>
          </a:p>
          <a:p>
            <a:pPr marL="285750" indent="-285750">
              <a:buFont typeface="Arial" panose="020B0604020202020204" pitchFamily="34" charset="0"/>
              <a:buChar char="•"/>
            </a:pPr>
            <a:r>
              <a:rPr lang="en-GB" sz="1400" dirty="0"/>
              <a:t>Restorative Flow</a:t>
            </a:r>
          </a:p>
          <a:p>
            <a:pPr marL="285750" indent="-285750">
              <a:buFont typeface="Arial" panose="020B0604020202020204" pitchFamily="34" charset="0"/>
              <a:buChar char="•"/>
            </a:pPr>
            <a:r>
              <a:rPr lang="en-GB" sz="1400" dirty="0"/>
              <a:t>Homeostasis</a:t>
            </a:r>
          </a:p>
          <a:p>
            <a:pPr marL="285750" indent="-285750">
              <a:buFont typeface="Arial" panose="020B0604020202020204" pitchFamily="34" charset="0"/>
              <a:buChar char="•"/>
            </a:pPr>
            <a:r>
              <a:rPr lang="en-GB" sz="1400" dirty="0"/>
              <a:t>Human and nature focussed design</a:t>
            </a:r>
          </a:p>
          <a:p>
            <a:pPr marL="285750" indent="-285750">
              <a:buFont typeface="Arial" panose="020B0604020202020204" pitchFamily="34" charset="0"/>
              <a:buChar char="•"/>
            </a:pPr>
            <a:r>
              <a:rPr lang="en-GB" sz="1400" dirty="0"/>
              <a:t>Fair distribution</a:t>
            </a:r>
          </a:p>
          <a:p>
            <a:pPr marL="285750" indent="-285750">
              <a:buFont typeface="Arial" panose="020B0604020202020204" pitchFamily="34" charset="0"/>
              <a:buChar char="•"/>
            </a:pPr>
            <a:r>
              <a:rPr lang="en-GB" sz="1400" dirty="0"/>
              <a:t>Pulse</a:t>
            </a:r>
          </a:p>
          <a:p>
            <a:pPr marL="285750" indent="-285750">
              <a:buFont typeface="Arial" panose="020B0604020202020204" pitchFamily="34" charset="0"/>
              <a:buChar char="•"/>
            </a:pPr>
            <a:r>
              <a:rPr lang="en-GB" sz="1400" dirty="0"/>
              <a:t>Circulation</a:t>
            </a:r>
          </a:p>
          <a:p>
            <a:pPr marL="285750" indent="-285750">
              <a:buFont typeface="Arial" panose="020B0604020202020204" pitchFamily="34" charset="0"/>
              <a:buChar char="•"/>
            </a:pPr>
            <a:r>
              <a:rPr lang="en-GB" sz="1400" dirty="0"/>
              <a:t>Balance within the finite</a:t>
            </a:r>
          </a:p>
          <a:p>
            <a:endParaRPr lang="en-GB" sz="1400" dirty="0"/>
          </a:p>
        </p:txBody>
      </p:sp>
      <p:sp>
        <p:nvSpPr>
          <p:cNvPr id="13" name="TextBox 12">
            <a:extLst>
              <a:ext uri="{FF2B5EF4-FFF2-40B4-BE49-F238E27FC236}">
                <a16:creationId xmlns:a16="http://schemas.microsoft.com/office/drawing/2014/main" id="{76F18475-B02C-9C39-DD6A-7E76A3069799}"/>
              </a:ext>
            </a:extLst>
          </p:cNvPr>
          <p:cNvSpPr txBox="1"/>
          <p:nvPr/>
        </p:nvSpPr>
        <p:spPr>
          <a:xfrm>
            <a:off x="9468656" y="1477329"/>
            <a:ext cx="2364756" cy="3970318"/>
          </a:xfrm>
          <a:prstGeom prst="rect">
            <a:avLst/>
          </a:prstGeom>
          <a:noFill/>
        </p:spPr>
        <p:txBody>
          <a:bodyPr wrap="square" rtlCol="0">
            <a:spAutoFit/>
          </a:bodyPr>
          <a:lstStyle/>
          <a:p>
            <a:r>
              <a:rPr lang="en-GB" sz="1400" b="1" dirty="0"/>
              <a:t>SLOW LIVING &amp; REFLECTION</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Grounding</a:t>
            </a:r>
          </a:p>
          <a:p>
            <a:pPr marL="285750" indent="-285750">
              <a:buFont typeface="Arial" panose="020B0604020202020204" pitchFamily="34" charset="0"/>
              <a:buChar char="•"/>
            </a:pPr>
            <a:r>
              <a:rPr lang="en-GB" sz="1400" dirty="0"/>
              <a:t>Nourishing</a:t>
            </a:r>
          </a:p>
          <a:p>
            <a:pPr marL="285750" indent="-285750">
              <a:buFont typeface="Arial" panose="020B0604020202020204" pitchFamily="34" charset="0"/>
              <a:buChar char="•"/>
            </a:pPr>
            <a:r>
              <a:rPr lang="en-GB" sz="1400" dirty="0"/>
              <a:t>Circulation</a:t>
            </a:r>
          </a:p>
          <a:p>
            <a:pPr marL="285750" indent="-285750">
              <a:buFont typeface="Arial" panose="020B0604020202020204" pitchFamily="34" charset="0"/>
              <a:buChar char="•"/>
            </a:pPr>
            <a:r>
              <a:rPr lang="en-GB" sz="1400" dirty="0"/>
              <a:t>Tracing back</a:t>
            </a:r>
          </a:p>
          <a:p>
            <a:pPr marL="285750" indent="-285750">
              <a:buFont typeface="Arial" panose="020B0604020202020204" pitchFamily="34" charset="0"/>
              <a:buChar char="•"/>
            </a:pPr>
            <a:r>
              <a:rPr lang="en-GB" sz="1400" dirty="0"/>
              <a:t>Lineage </a:t>
            </a:r>
          </a:p>
          <a:p>
            <a:pPr marL="285750" indent="-285750">
              <a:buFont typeface="Arial" panose="020B0604020202020204" pitchFamily="34" charset="0"/>
              <a:buChar char="•"/>
            </a:pPr>
            <a:r>
              <a:rPr lang="en-GB" sz="1400" dirty="0"/>
              <a:t>Vision bathing / idea bathing (spending time reflecting on an idea)</a:t>
            </a:r>
          </a:p>
          <a:p>
            <a:pPr marL="285750" indent="-285750">
              <a:buFont typeface="Arial" panose="020B0604020202020204" pitchFamily="34" charset="0"/>
              <a:buChar char="•"/>
            </a:pPr>
            <a:r>
              <a:rPr lang="en-GB" sz="1400" dirty="0"/>
              <a:t>Follow the sun</a:t>
            </a:r>
          </a:p>
          <a:p>
            <a:pPr marL="285750" indent="-285750">
              <a:buFont typeface="Arial" panose="020B0604020202020204" pitchFamily="34" charset="0"/>
              <a:buChar char="•"/>
            </a:pPr>
            <a:r>
              <a:rPr lang="en-GB" sz="1400" dirty="0"/>
              <a:t>Genetic memory – reconnecting with natural systems and cycles </a:t>
            </a:r>
          </a:p>
          <a:p>
            <a:pPr marL="285750" indent="-285750">
              <a:buFont typeface="Arial" panose="020B0604020202020204" pitchFamily="34" charset="0"/>
              <a:buChar char="•"/>
            </a:pPr>
            <a:endParaRPr lang="en-GB" sz="1400" dirty="0"/>
          </a:p>
          <a:p>
            <a:endParaRPr lang="en-GB" sz="1400" dirty="0"/>
          </a:p>
        </p:txBody>
      </p:sp>
      <p:sp>
        <p:nvSpPr>
          <p:cNvPr id="14" name="Text Placeholder 1">
            <a:extLst>
              <a:ext uri="{FF2B5EF4-FFF2-40B4-BE49-F238E27FC236}">
                <a16:creationId xmlns:a16="http://schemas.microsoft.com/office/drawing/2014/main" id="{B9B360F2-D54C-F1AC-D12D-F91C509AB2C0}"/>
              </a:ext>
            </a:extLst>
          </p:cNvPr>
          <p:cNvSpPr txBox="1">
            <a:spLocks/>
          </p:cNvSpPr>
          <p:nvPr/>
        </p:nvSpPr>
        <p:spPr>
          <a:xfrm>
            <a:off x="681942" y="171155"/>
            <a:ext cx="5665069" cy="431223"/>
          </a:xfrm>
          <a:prstGeom prst="rect">
            <a:avLst/>
          </a:prstGeom>
        </p:spPr>
        <p:txBody>
          <a:bodyPr lIns="0" tIns="50393" rIns="100786" bIns="50393" anchor="t"/>
          <a:lstStyle>
            <a:lvl1pPr marL="13998" indent="-13998" algn="l" defTabSz="914400" rtl="0" eaLnBrk="1" latinLnBrk="0" hangingPunct="1">
              <a:lnSpc>
                <a:spcPts val="2204"/>
              </a:lnSpc>
              <a:spcBef>
                <a:spcPts val="0"/>
              </a:spcBef>
              <a:buFont typeface="Arial" panose="020B0604020202020204" pitchFamily="34" charset="0"/>
              <a:buNone/>
              <a:tabLst/>
              <a:defRPr sz="1800" b="1" i="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298" indent="-13298">
              <a:lnSpc>
                <a:spcPts val="2202"/>
              </a:lnSpc>
            </a:pPr>
            <a:r>
              <a:rPr lang="en-US" dirty="0"/>
              <a:t>TOWARDS A NEW LANGUAGE OF RESILIENCE </a:t>
            </a:r>
          </a:p>
          <a:p>
            <a:pPr marL="13298" indent="-13298">
              <a:lnSpc>
                <a:spcPts val="2202"/>
              </a:lnSpc>
            </a:pPr>
            <a:endParaRPr lang="en-US" dirty="0"/>
          </a:p>
        </p:txBody>
      </p:sp>
      <p:sp>
        <p:nvSpPr>
          <p:cNvPr id="15" name="TextBox 14">
            <a:extLst>
              <a:ext uri="{FF2B5EF4-FFF2-40B4-BE49-F238E27FC236}">
                <a16:creationId xmlns:a16="http://schemas.microsoft.com/office/drawing/2014/main" id="{6B2D8475-0B94-9AC4-65F0-0ACB5DDA9618}"/>
              </a:ext>
            </a:extLst>
          </p:cNvPr>
          <p:cNvSpPr txBox="1"/>
          <p:nvPr/>
        </p:nvSpPr>
        <p:spPr>
          <a:xfrm>
            <a:off x="7081961" y="1477329"/>
            <a:ext cx="1990294" cy="4401205"/>
          </a:xfrm>
          <a:prstGeom prst="rect">
            <a:avLst/>
          </a:prstGeom>
          <a:noFill/>
        </p:spPr>
        <p:txBody>
          <a:bodyPr wrap="square" rtlCol="0">
            <a:spAutoFit/>
          </a:bodyPr>
          <a:lstStyle/>
          <a:p>
            <a:r>
              <a:rPr lang="en-GB" sz="1400" b="1" dirty="0"/>
              <a:t>DURABLE</a:t>
            </a:r>
          </a:p>
          <a:p>
            <a:endParaRPr lang="en-GB" sz="1400" b="1" dirty="0"/>
          </a:p>
          <a:p>
            <a:pPr marL="285750" indent="-285750">
              <a:buFont typeface="Arial" panose="020B0604020202020204" pitchFamily="34" charset="0"/>
              <a:buChar char="•"/>
            </a:pPr>
            <a:r>
              <a:rPr lang="en-GB" sz="1400" dirty="0"/>
              <a:t>Sturdy</a:t>
            </a:r>
          </a:p>
          <a:p>
            <a:pPr marL="285750" indent="-285750">
              <a:buFont typeface="Arial" panose="020B0604020202020204" pitchFamily="34" charset="0"/>
              <a:buChar char="•"/>
            </a:pPr>
            <a:r>
              <a:rPr lang="en-GB" sz="1400" dirty="0"/>
              <a:t>Rooting</a:t>
            </a:r>
          </a:p>
          <a:p>
            <a:pPr marL="285750" indent="-285750">
              <a:buFont typeface="Arial" panose="020B0604020202020204" pitchFamily="34" charset="0"/>
              <a:buChar char="•"/>
            </a:pPr>
            <a:r>
              <a:rPr lang="en-GB" sz="1400" dirty="0"/>
              <a:t>Draws deep</a:t>
            </a:r>
          </a:p>
          <a:p>
            <a:pPr marL="285750" indent="-285750">
              <a:buFont typeface="Arial" panose="020B0604020202020204" pitchFamily="34" charset="0"/>
              <a:buChar char="•"/>
            </a:pPr>
            <a:r>
              <a:rPr lang="en-GB" sz="1400" dirty="0"/>
              <a:t>Resolute</a:t>
            </a:r>
          </a:p>
          <a:p>
            <a:pPr marL="285750" indent="-285750">
              <a:buFont typeface="Arial" panose="020B0604020202020204" pitchFamily="34" charset="0"/>
              <a:buChar char="•"/>
            </a:pPr>
            <a:r>
              <a:rPr lang="en-GB" sz="1400" dirty="0"/>
              <a:t>Reaffirm</a:t>
            </a:r>
          </a:p>
          <a:p>
            <a:pPr marL="285750" indent="-285750">
              <a:buFont typeface="Arial" panose="020B0604020202020204" pitchFamily="34" charset="0"/>
              <a:buChar char="•"/>
            </a:pPr>
            <a:r>
              <a:rPr lang="en-GB" sz="1400" dirty="0"/>
              <a:t>Sustaining</a:t>
            </a:r>
          </a:p>
          <a:p>
            <a:pPr marL="285750" indent="-285750">
              <a:buFont typeface="Arial" panose="020B0604020202020204" pitchFamily="34" charset="0"/>
              <a:buChar char="•"/>
            </a:pPr>
            <a:r>
              <a:rPr lang="en-GB" sz="1400" dirty="0"/>
              <a:t>Maintaining </a:t>
            </a:r>
          </a:p>
          <a:p>
            <a:pPr marL="285750" indent="-285750">
              <a:buFont typeface="Arial" panose="020B0604020202020204" pitchFamily="34" charset="0"/>
              <a:buChar char="•"/>
            </a:pPr>
            <a:r>
              <a:rPr lang="en-GB" sz="1400" dirty="0"/>
              <a:t>Grounding</a:t>
            </a:r>
          </a:p>
          <a:p>
            <a:pPr marL="285750" indent="-285750">
              <a:buFont typeface="Arial" panose="020B0604020202020204" pitchFamily="34" charset="0"/>
              <a:buChar char="•"/>
            </a:pPr>
            <a:r>
              <a:rPr lang="en-GB" sz="1400" dirty="0"/>
              <a:t>Nourishing</a:t>
            </a:r>
          </a:p>
          <a:p>
            <a:pPr marL="285750" indent="-285750">
              <a:buFont typeface="Arial" panose="020B0604020202020204" pitchFamily="34" charset="0"/>
              <a:buChar char="•"/>
            </a:pPr>
            <a:r>
              <a:rPr lang="en-GB" sz="1400" dirty="0"/>
              <a:t>Tracing back</a:t>
            </a:r>
          </a:p>
          <a:p>
            <a:pPr marL="285750" indent="-285750">
              <a:buFont typeface="Arial" panose="020B0604020202020204" pitchFamily="34" charset="0"/>
              <a:buChar char="•"/>
            </a:pPr>
            <a:r>
              <a:rPr lang="en-GB" sz="1400" dirty="0"/>
              <a:t>Lineage </a:t>
            </a:r>
          </a:p>
          <a:p>
            <a:pPr marL="285750" indent="-285750">
              <a:buFont typeface="Arial" panose="020B0604020202020204" pitchFamily="34" charset="0"/>
              <a:buChar char="•"/>
            </a:pPr>
            <a:r>
              <a:rPr lang="en-GB" sz="1400" dirty="0"/>
              <a:t>Reconnects</a:t>
            </a:r>
          </a:p>
          <a:p>
            <a:pPr marL="285750" indent="-285750">
              <a:buFont typeface="Arial" panose="020B0604020202020204" pitchFamily="34" charset="0"/>
              <a:buChar char="•"/>
            </a:pPr>
            <a:r>
              <a:rPr lang="en-GB" sz="1400" dirty="0"/>
              <a:t>Restorative forces</a:t>
            </a:r>
          </a:p>
          <a:p>
            <a:pPr marL="285750" indent="-285750">
              <a:buFont typeface="Arial" panose="020B0604020202020204" pitchFamily="34" charset="0"/>
              <a:buChar char="•"/>
            </a:pPr>
            <a:r>
              <a:rPr lang="en-GB" sz="1400" dirty="0"/>
              <a:t>Replaces the losses</a:t>
            </a:r>
          </a:p>
          <a:p>
            <a:pPr marL="285750" indent="-285750">
              <a:buFont typeface="Arial" panose="020B0604020202020204" pitchFamily="34" charset="0"/>
              <a:buChar char="•"/>
            </a:pPr>
            <a:r>
              <a:rPr lang="en-GB" sz="1400" dirty="0"/>
              <a:t>Distributes strain</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1165772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F6F79-61AD-F50C-791E-9413DB42F423}"/>
              </a:ext>
            </a:extLst>
          </p:cNvPr>
          <p:cNvSpPr>
            <a:spLocks noGrp="1"/>
          </p:cNvSpPr>
          <p:nvPr>
            <p:ph type="body" sz="quarter" idx="24"/>
          </p:nvPr>
        </p:nvSpPr>
        <p:spPr>
          <a:xfrm>
            <a:off x="1896534" y="6429567"/>
            <a:ext cx="10775125" cy="737366"/>
          </a:xfrm>
        </p:spPr>
        <p:txBody>
          <a:bodyPr/>
          <a:lstStyle/>
          <a:p>
            <a:endParaRPr lang="en-US" dirty="0"/>
          </a:p>
          <a:p>
            <a:r>
              <a:rPr lang="en-US" sz="2000" dirty="0"/>
              <a:t>RECONFIGURE</a:t>
            </a:r>
          </a:p>
          <a:p>
            <a:r>
              <a:rPr lang="en-GB" sz="1600" b="1" i="1" dirty="0"/>
              <a:t>Resilience is…incremental adaptation through  gradual recalibration </a:t>
            </a:r>
          </a:p>
          <a:p>
            <a:r>
              <a:rPr lang="en-US" dirty="0"/>
              <a:t> </a:t>
            </a:r>
          </a:p>
        </p:txBody>
      </p:sp>
      <p:sp>
        <p:nvSpPr>
          <p:cNvPr id="4" name="Text Placeholder 3">
            <a:extLst>
              <a:ext uri="{FF2B5EF4-FFF2-40B4-BE49-F238E27FC236}">
                <a16:creationId xmlns:a16="http://schemas.microsoft.com/office/drawing/2014/main" id="{97641908-24BF-ACD0-A5DB-FF9F585F5CEC}"/>
              </a:ext>
            </a:extLst>
          </p:cNvPr>
          <p:cNvSpPr>
            <a:spLocks noGrp="1"/>
          </p:cNvSpPr>
          <p:nvPr>
            <p:ph type="body" sz="quarter" idx="18"/>
          </p:nvPr>
        </p:nvSpPr>
        <p:spPr/>
        <p:txBody>
          <a:bodyPr/>
          <a:lstStyle/>
          <a:p>
            <a:r>
              <a:rPr lang="en-US" dirty="0"/>
              <a:t>TRANSFORM</a:t>
            </a:r>
          </a:p>
        </p:txBody>
      </p:sp>
      <p:sp>
        <p:nvSpPr>
          <p:cNvPr id="5" name="Text Placeholder 4">
            <a:extLst>
              <a:ext uri="{FF2B5EF4-FFF2-40B4-BE49-F238E27FC236}">
                <a16:creationId xmlns:a16="http://schemas.microsoft.com/office/drawing/2014/main" id="{E824B3F3-D838-1A84-CC63-233CC8C517B6}"/>
              </a:ext>
            </a:extLst>
          </p:cNvPr>
          <p:cNvSpPr>
            <a:spLocks noGrp="1"/>
          </p:cNvSpPr>
          <p:nvPr>
            <p:ph type="body" sz="quarter" idx="21"/>
          </p:nvPr>
        </p:nvSpPr>
        <p:spPr/>
        <p:txBody>
          <a:bodyPr/>
          <a:lstStyle/>
          <a:p>
            <a:r>
              <a:rPr lang="en-US" dirty="0"/>
              <a:t>STRUCTURE</a:t>
            </a:r>
          </a:p>
        </p:txBody>
      </p:sp>
      <p:sp>
        <p:nvSpPr>
          <p:cNvPr id="6" name="Text Placeholder 1">
            <a:extLst>
              <a:ext uri="{FF2B5EF4-FFF2-40B4-BE49-F238E27FC236}">
                <a16:creationId xmlns:a16="http://schemas.microsoft.com/office/drawing/2014/main" id="{337A7981-BA97-9826-6B39-9BEEBA344752}"/>
              </a:ext>
            </a:extLst>
          </p:cNvPr>
          <p:cNvSpPr txBox="1">
            <a:spLocks/>
          </p:cNvSpPr>
          <p:nvPr/>
        </p:nvSpPr>
        <p:spPr>
          <a:xfrm>
            <a:off x="681943" y="171155"/>
            <a:ext cx="7081492" cy="431223"/>
          </a:xfrm>
          <a:prstGeom prst="rect">
            <a:avLst/>
          </a:prstGeom>
        </p:spPr>
        <p:txBody>
          <a:bodyPr lIns="0" tIns="50393" rIns="100786" bIns="50393" anchor="t"/>
          <a:lstStyle>
            <a:lvl1pPr marL="13998" indent="-13998" algn="l" defTabSz="914400" rtl="0" eaLnBrk="1" latinLnBrk="0" hangingPunct="1">
              <a:lnSpc>
                <a:spcPts val="2204"/>
              </a:lnSpc>
              <a:spcBef>
                <a:spcPts val="0"/>
              </a:spcBef>
              <a:buFont typeface="Arial" panose="020B0604020202020204" pitchFamily="34" charset="0"/>
              <a:buNone/>
              <a:tabLst/>
              <a:defRPr sz="1800" b="1" i="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298" indent="-13298"/>
            <a:r>
              <a:rPr lang="en-US" dirty="0"/>
              <a:t>TOWARDS A NEW LANGUAGE OF RESILIENCE </a:t>
            </a:r>
          </a:p>
          <a:p>
            <a:pPr marL="13298" indent="-13298"/>
            <a:endParaRPr lang="en-GB" dirty="0"/>
          </a:p>
        </p:txBody>
      </p:sp>
      <p:sp>
        <p:nvSpPr>
          <p:cNvPr id="7" name="TextBox 6">
            <a:extLst>
              <a:ext uri="{FF2B5EF4-FFF2-40B4-BE49-F238E27FC236}">
                <a16:creationId xmlns:a16="http://schemas.microsoft.com/office/drawing/2014/main" id="{373847F5-33AE-61F8-DDBB-298B575742FB}"/>
              </a:ext>
            </a:extLst>
          </p:cNvPr>
          <p:cNvSpPr txBox="1"/>
          <p:nvPr/>
        </p:nvSpPr>
        <p:spPr>
          <a:xfrm>
            <a:off x="4372880" y="1352701"/>
            <a:ext cx="2928287" cy="2462213"/>
          </a:xfrm>
          <a:prstGeom prst="rect">
            <a:avLst/>
          </a:prstGeom>
          <a:noFill/>
        </p:spPr>
        <p:txBody>
          <a:bodyPr wrap="square" rtlCol="0">
            <a:spAutoFit/>
          </a:bodyPr>
          <a:lstStyle/>
          <a:p>
            <a:r>
              <a:rPr lang="en-GB" sz="1400" b="1" dirty="0"/>
              <a:t>UNBLOCKING &amp; RE-ESTABLISHING FLOW </a:t>
            </a:r>
          </a:p>
          <a:p>
            <a:endParaRPr lang="en-GB" sz="1400" b="1" dirty="0"/>
          </a:p>
          <a:p>
            <a:pPr marL="285750" indent="-285750">
              <a:buFont typeface="Arial" panose="020B0604020202020204" pitchFamily="34" charset="0"/>
              <a:buChar char="•"/>
            </a:pPr>
            <a:r>
              <a:rPr lang="en-GB" sz="1400" dirty="0"/>
              <a:t>Release &amp; Realign</a:t>
            </a:r>
          </a:p>
          <a:p>
            <a:pPr marL="285750" indent="-285750">
              <a:buFont typeface="Arial" panose="020B0604020202020204" pitchFamily="34" charset="0"/>
              <a:buChar char="•"/>
            </a:pPr>
            <a:r>
              <a:rPr lang="en-GB" sz="1400" dirty="0"/>
              <a:t>Rethink the arrangement </a:t>
            </a:r>
          </a:p>
          <a:p>
            <a:pPr marL="285750" indent="-285750">
              <a:buFont typeface="Arial" panose="020B0604020202020204" pitchFamily="34" charset="0"/>
              <a:buChar char="•"/>
            </a:pPr>
            <a:r>
              <a:rPr lang="en-GB" sz="1400" dirty="0"/>
              <a:t>Loosen, let the light in</a:t>
            </a:r>
          </a:p>
          <a:p>
            <a:pPr marL="285750" indent="-285750">
              <a:buFont typeface="Arial" panose="020B0604020202020204" pitchFamily="34" charset="0"/>
              <a:buChar char="•"/>
            </a:pPr>
            <a:r>
              <a:rPr lang="en-GB" sz="1400" dirty="0"/>
              <a:t>De-structure</a:t>
            </a:r>
          </a:p>
          <a:p>
            <a:pPr marL="285750" indent="-285750">
              <a:buFont typeface="Arial" panose="020B0604020202020204" pitchFamily="34" charset="0"/>
              <a:buChar char="•"/>
            </a:pPr>
            <a:r>
              <a:rPr lang="en-GB" sz="1400" dirty="0"/>
              <a:t>Unbuild</a:t>
            </a:r>
          </a:p>
          <a:p>
            <a:pPr marL="285750" indent="-285750">
              <a:buFont typeface="Arial" panose="020B0604020202020204" pitchFamily="34" charset="0"/>
              <a:buChar char="•"/>
            </a:pPr>
            <a:r>
              <a:rPr lang="en-GB" sz="1400" dirty="0"/>
              <a:t>Friction forming and friction surfacing</a:t>
            </a:r>
          </a:p>
          <a:p>
            <a:endParaRPr lang="en-GB" sz="1400" dirty="0"/>
          </a:p>
        </p:txBody>
      </p:sp>
      <p:sp>
        <p:nvSpPr>
          <p:cNvPr id="8" name="TextBox 7">
            <a:extLst>
              <a:ext uri="{FF2B5EF4-FFF2-40B4-BE49-F238E27FC236}">
                <a16:creationId xmlns:a16="http://schemas.microsoft.com/office/drawing/2014/main" id="{BC2D564D-951A-C139-83D6-40D92CB46127}"/>
              </a:ext>
            </a:extLst>
          </p:cNvPr>
          <p:cNvSpPr txBox="1"/>
          <p:nvPr/>
        </p:nvSpPr>
        <p:spPr>
          <a:xfrm>
            <a:off x="1268876" y="1352701"/>
            <a:ext cx="3252324" cy="5047536"/>
          </a:xfrm>
          <a:prstGeom prst="rect">
            <a:avLst/>
          </a:prstGeom>
          <a:noFill/>
        </p:spPr>
        <p:txBody>
          <a:bodyPr wrap="square" rtlCol="0">
            <a:spAutoFit/>
          </a:bodyPr>
          <a:lstStyle/>
          <a:p>
            <a:r>
              <a:rPr lang="en-GB" sz="1400" b="1" dirty="0"/>
              <a:t>CONTINUAL ADAPTATION</a:t>
            </a:r>
          </a:p>
          <a:p>
            <a:endParaRPr lang="en-GB" sz="1400" b="1" dirty="0"/>
          </a:p>
          <a:p>
            <a:pPr marL="285750" indent="-285750">
              <a:buFont typeface="Arial" panose="020B0604020202020204" pitchFamily="34" charset="0"/>
              <a:buChar char="•"/>
            </a:pPr>
            <a:r>
              <a:rPr lang="en-GB" sz="1400" dirty="0"/>
              <a:t>Tuning </a:t>
            </a:r>
          </a:p>
          <a:p>
            <a:pPr marL="285750" indent="-285750">
              <a:buFont typeface="Arial" panose="020B0604020202020204" pitchFamily="34" charset="0"/>
              <a:buChar char="•"/>
            </a:pPr>
            <a:r>
              <a:rPr lang="en-GB" sz="1400" dirty="0"/>
              <a:t>Modulate</a:t>
            </a:r>
          </a:p>
          <a:p>
            <a:pPr marL="285750" indent="-285750">
              <a:buFont typeface="Arial" panose="020B0604020202020204" pitchFamily="34" charset="0"/>
              <a:buChar char="•"/>
            </a:pPr>
            <a:r>
              <a:rPr lang="en-GB" sz="1400" dirty="0"/>
              <a:t>Filter</a:t>
            </a:r>
          </a:p>
          <a:p>
            <a:pPr marL="285750" indent="-285750">
              <a:buFont typeface="Arial" panose="020B0604020202020204" pitchFamily="34" charset="0"/>
              <a:buChar char="•"/>
            </a:pPr>
            <a:r>
              <a:rPr lang="en-GB" sz="1400" dirty="0"/>
              <a:t>Progression</a:t>
            </a:r>
          </a:p>
          <a:p>
            <a:pPr marL="285750" indent="-285750">
              <a:buFont typeface="Arial" panose="020B0604020202020204" pitchFamily="34" charset="0"/>
              <a:buChar char="•"/>
            </a:pPr>
            <a:r>
              <a:rPr lang="en-GB" sz="1400" dirty="0"/>
              <a:t>Vigilance and response </a:t>
            </a:r>
          </a:p>
          <a:p>
            <a:pPr marL="285750" indent="-285750">
              <a:buFont typeface="Arial" panose="020B0604020202020204" pitchFamily="34" charset="0"/>
              <a:buChar char="•"/>
            </a:pPr>
            <a:r>
              <a:rPr lang="en-GB" sz="1400" dirty="0"/>
              <a:t>Processual</a:t>
            </a:r>
          </a:p>
          <a:p>
            <a:pPr marL="285750" indent="-285750">
              <a:buFont typeface="Arial" panose="020B0604020202020204" pitchFamily="34" charset="0"/>
              <a:buChar char="•"/>
            </a:pPr>
            <a:r>
              <a:rPr lang="en-GB" sz="1400" dirty="0"/>
              <a:t>Incremental adaptations </a:t>
            </a:r>
          </a:p>
          <a:p>
            <a:pPr marL="285750" indent="-285750">
              <a:buFont typeface="Arial" panose="020B0604020202020204" pitchFamily="34" charset="0"/>
              <a:buChar char="•"/>
            </a:pPr>
            <a:r>
              <a:rPr lang="en-GB" sz="1400" dirty="0"/>
              <a:t>Modular</a:t>
            </a:r>
          </a:p>
          <a:p>
            <a:pPr marL="285750" indent="-285750">
              <a:buFont typeface="Arial" panose="020B0604020202020204" pitchFamily="34" charset="0"/>
              <a:buChar char="•"/>
            </a:pPr>
            <a:r>
              <a:rPr lang="en-GB" sz="1400" dirty="0"/>
              <a:t>Micro interventions</a:t>
            </a:r>
          </a:p>
          <a:p>
            <a:pPr marL="285750" indent="-285750">
              <a:buFont typeface="Arial" panose="020B0604020202020204" pitchFamily="34" charset="0"/>
              <a:buChar char="•"/>
            </a:pPr>
            <a:r>
              <a:rPr lang="en-GB" sz="1400" dirty="0"/>
              <a:t>Speed of natural growth</a:t>
            </a:r>
          </a:p>
          <a:p>
            <a:pPr marL="285750" indent="-285750">
              <a:buFont typeface="Arial" panose="020B0604020202020204" pitchFamily="34" charset="0"/>
              <a:buChar char="•"/>
            </a:pPr>
            <a:r>
              <a:rPr lang="en-GB" sz="1400" dirty="0"/>
              <a:t>Chameleon</a:t>
            </a:r>
          </a:p>
          <a:p>
            <a:pPr marL="285750" indent="-285750">
              <a:buFont typeface="Arial" panose="020B0604020202020204" pitchFamily="34" charset="0"/>
              <a:buChar char="•"/>
            </a:pPr>
            <a:r>
              <a:rPr lang="en-GB" sz="1400" dirty="0"/>
              <a:t>The great ongoing experiment</a:t>
            </a:r>
          </a:p>
          <a:p>
            <a:pPr marL="285750" indent="-285750">
              <a:buFont typeface="Arial" panose="020B0604020202020204" pitchFamily="34" charset="0"/>
              <a:buChar char="•"/>
            </a:pPr>
            <a:r>
              <a:rPr lang="en-GB" sz="1400" dirty="0"/>
              <a:t>Sensing every step</a:t>
            </a:r>
          </a:p>
          <a:p>
            <a:pPr marL="285750" indent="-285750">
              <a:buFont typeface="Arial" panose="020B0604020202020204" pitchFamily="34" charset="0"/>
              <a:buChar char="•"/>
            </a:pPr>
            <a:r>
              <a:rPr lang="en-GB" sz="1400" dirty="0"/>
              <a:t>Incremental adaptation </a:t>
            </a:r>
          </a:p>
          <a:p>
            <a:pPr marL="285750" indent="-285750">
              <a:buFont typeface="Arial" panose="020B0604020202020204" pitchFamily="34" charset="0"/>
              <a:buChar char="•"/>
            </a:pPr>
            <a:r>
              <a:rPr lang="en-GB" sz="1400" dirty="0"/>
              <a:t>The space between the start and the end of the journey</a:t>
            </a:r>
          </a:p>
          <a:p>
            <a:pPr marL="285750" indent="-285750">
              <a:buFont typeface="Arial" panose="020B0604020202020204" pitchFamily="34" charset="0"/>
              <a:buChar char="•"/>
            </a:pPr>
            <a:r>
              <a:rPr lang="en-GB" sz="1400" dirty="0"/>
              <a:t>Piece by piece the structure evolves</a:t>
            </a:r>
          </a:p>
          <a:p>
            <a:pPr marL="285750" indent="-285750">
              <a:buFont typeface="Arial" panose="020B0604020202020204" pitchFamily="34" charset="0"/>
              <a:buChar char="•"/>
            </a:pPr>
            <a:r>
              <a:rPr lang="en-GB" sz="1400" dirty="0"/>
              <a:t>Self repairing </a:t>
            </a:r>
          </a:p>
          <a:p>
            <a:pPr marL="285750" indent="-285750">
              <a:buFont typeface="Arial" panose="020B0604020202020204" pitchFamily="34" charset="0"/>
              <a:buChar char="•"/>
            </a:pPr>
            <a:r>
              <a:rPr lang="en-GB" sz="1400" dirty="0"/>
              <a:t>Adaptive mode</a:t>
            </a:r>
          </a:p>
          <a:p>
            <a:endParaRPr lang="en-GB" sz="1400" dirty="0"/>
          </a:p>
        </p:txBody>
      </p:sp>
      <p:sp>
        <p:nvSpPr>
          <p:cNvPr id="9" name="TextBox 8">
            <a:extLst>
              <a:ext uri="{FF2B5EF4-FFF2-40B4-BE49-F238E27FC236}">
                <a16:creationId xmlns:a16="http://schemas.microsoft.com/office/drawing/2014/main" id="{3E26EE94-30B8-359B-04DA-B36D6E29F45C}"/>
              </a:ext>
            </a:extLst>
          </p:cNvPr>
          <p:cNvSpPr txBox="1"/>
          <p:nvPr/>
        </p:nvSpPr>
        <p:spPr>
          <a:xfrm>
            <a:off x="10016472" y="1352701"/>
            <a:ext cx="2928287" cy="1815882"/>
          </a:xfrm>
          <a:prstGeom prst="rect">
            <a:avLst/>
          </a:prstGeom>
          <a:noFill/>
        </p:spPr>
        <p:txBody>
          <a:bodyPr wrap="square" rtlCol="0">
            <a:spAutoFit/>
          </a:bodyPr>
          <a:lstStyle/>
          <a:p>
            <a:r>
              <a:rPr lang="en-GB" sz="1400" b="1" dirty="0"/>
              <a:t>OBSERVANCE</a:t>
            </a:r>
          </a:p>
          <a:p>
            <a:endParaRPr lang="en-GB" sz="1400" b="1" dirty="0"/>
          </a:p>
          <a:p>
            <a:pPr marL="285750" indent="-285750">
              <a:buFont typeface="Arial" panose="020B0604020202020204" pitchFamily="34" charset="0"/>
              <a:buChar char="•"/>
            </a:pPr>
            <a:r>
              <a:rPr lang="en-GB" sz="1400" dirty="0"/>
              <a:t>Introspection</a:t>
            </a:r>
          </a:p>
          <a:p>
            <a:pPr marL="285750" indent="-285750">
              <a:buFont typeface="Arial" panose="020B0604020202020204" pitchFamily="34" charset="0"/>
              <a:buChar char="•"/>
            </a:pPr>
            <a:r>
              <a:rPr lang="en-GB" sz="1400" dirty="0"/>
              <a:t>Intentionality</a:t>
            </a:r>
          </a:p>
          <a:p>
            <a:pPr marL="285750" indent="-285750">
              <a:buFont typeface="Arial" panose="020B0604020202020204" pitchFamily="34" charset="0"/>
              <a:buChar char="•"/>
            </a:pPr>
            <a:r>
              <a:rPr lang="en-GB" sz="1400" dirty="0"/>
              <a:t>Composed </a:t>
            </a:r>
          </a:p>
          <a:p>
            <a:pPr marL="285750" indent="-285750">
              <a:buFont typeface="Arial" panose="020B0604020202020204" pitchFamily="34" charset="0"/>
              <a:buChar char="•"/>
            </a:pPr>
            <a:r>
              <a:rPr lang="en-GB" sz="1400" dirty="0"/>
              <a:t>Mindful</a:t>
            </a:r>
          </a:p>
          <a:p>
            <a:pPr marL="285750" indent="-285750">
              <a:buFont typeface="Arial" panose="020B0604020202020204" pitchFamily="34" charset="0"/>
              <a:buChar char="•"/>
            </a:pPr>
            <a:r>
              <a:rPr lang="en-GB" sz="1400" dirty="0"/>
              <a:t>Deep time perspective</a:t>
            </a:r>
          </a:p>
          <a:p>
            <a:pPr marL="285750" indent="-285750">
              <a:buFont typeface="Arial" panose="020B0604020202020204" pitchFamily="34" charset="0"/>
              <a:buChar char="•"/>
            </a:pPr>
            <a:r>
              <a:rPr lang="en-GB" sz="1400" dirty="0"/>
              <a:t>Intangible heritage  </a:t>
            </a:r>
          </a:p>
        </p:txBody>
      </p:sp>
      <p:sp>
        <p:nvSpPr>
          <p:cNvPr id="10" name="TextBox 9">
            <a:extLst>
              <a:ext uri="{FF2B5EF4-FFF2-40B4-BE49-F238E27FC236}">
                <a16:creationId xmlns:a16="http://schemas.microsoft.com/office/drawing/2014/main" id="{4F8B8A89-A3A2-78AE-39AC-BBDC4425B977}"/>
              </a:ext>
            </a:extLst>
          </p:cNvPr>
          <p:cNvSpPr txBox="1"/>
          <p:nvPr/>
        </p:nvSpPr>
        <p:spPr>
          <a:xfrm>
            <a:off x="7184277" y="1352701"/>
            <a:ext cx="2443818" cy="2462213"/>
          </a:xfrm>
          <a:prstGeom prst="rect">
            <a:avLst/>
          </a:prstGeom>
          <a:noFill/>
        </p:spPr>
        <p:txBody>
          <a:bodyPr wrap="square" rtlCol="0">
            <a:spAutoFit/>
          </a:bodyPr>
          <a:lstStyle/>
          <a:p>
            <a:r>
              <a:rPr lang="en-GB" sz="1400" b="1" dirty="0"/>
              <a:t>RECALIBRATION </a:t>
            </a:r>
          </a:p>
          <a:p>
            <a:endParaRPr lang="en-GB" sz="1400" b="1" dirty="0"/>
          </a:p>
          <a:p>
            <a:pPr marL="285750" indent="-285750">
              <a:buFont typeface="Arial" panose="020B0604020202020204" pitchFamily="34" charset="0"/>
              <a:buChar char="•"/>
            </a:pPr>
            <a:r>
              <a:rPr lang="en-GB" sz="1400" dirty="0"/>
              <a:t>Almost imperceptible</a:t>
            </a:r>
          </a:p>
          <a:p>
            <a:pPr marL="285750" indent="-285750">
              <a:buFont typeface="Arial" panose="020B0604020202020204" pitchFamily="34" charset="0"/>
              <a:buChar char="•"/>
            </a:pPr>
            <a:r>
              <a:rPr lang="en-GB" sz="1400" dirty="0"/>
              <a:t>Gentle morphing</a:t>
            </a:r>
          </a:p>
          <a:p>
            <a:pPr marL="285750" indent="-285750">
              <a:buFont typeface="Arial" panose="020B0604020202020204" pitchFamily="34" charset="0"/>
              <a:buChar char="•"/>
            </a:pPr>
            <a:r>
              <a:rPr lang="en-GB" sz="1400" dirty="0"/>
              <a:t>Gentle recalibration</a:t>
            </a:r>
          </a:p>
          <a:p>
            <a:pPr marL="285750" indent="-285750">
              <a:buFont typeface="Arial" panose="020B0604020202020204" pitchFamily="34" charset="0"/>
              <a:buChar char="•"/>
            </a:pPr>
            <a:r>
              <a:rPr lang="en-GB" sz="1400" dirty="0"/>
              <a:t>Readying the system for change </a:t>
            </a:r>
          </a:p>
          <a:p>
            <a:pPr marL="285750" indent="-285750">
              <a:buFont typeface="Arial" panose="020B0604020202020204" pitchFamily="34" charset="0"/>
              <a:buChar char="•"/>
            </a:pPr>
            <a:r>
              <a:rPr lang="en-GB" sz="1400" dirty="0"/>
              <a:t>Changing capability of the system to work a different way </a:t>
            </a:r>
          </a:p>
          <a:p>
            <a:endParaRPr lang="en-GB" sz="1400" b="1" dirty="0"/>
          </a:p>
        </p:txBody>
      </p:sp>
    </p:spTree>
    <p:extLst>
      <p:ext uri="{BB962C8B-B14F-4D97-AF65-F5344CB8AC3E}">
        <p14:creationId xmlns:p14="http://schemas.microsoft.com/office/powerpoint/2010/main" val="71975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F9DF17-66F2-0BF8-DF61-C29ABEB6EA27}"/>
              </a:ext>
            </a:extLst>
          </p:cNvPr>
          <p:cNvSpPr>
            <a:spLocks noGrp="1"/>
          </p:cNvSpPr>
          <p:nvPr>
            <p:ph type="body" sz="quarter" idx="17"/>
          </p:nvPr>
        </p:nvSpPr>
        <p:spPr>
          <a:xfrm>
            <a:off x="681943" y="171155"/>
            <a:ext cx="6973916" cy="431223"/>
          </a:xfrm>
        </p:spPr>
        <p:txBody>
          <a:bodyPr/>
          <a:lstStyle/>
          <a:p>
            <a:r>
              <a:rPr lang="en-US" dirty="0"/>
              <a:t>TOWARDS A NEW LANGUAGE OF RESILIENCE </a:t>
            </a:r>
          </a:p>
          <a:p>
            <a:endParaRPr lang="en-US" dirty="0"/>
          </a:p>
        </p:txBody>
      </p:sp>
      <p:sp>
        <p:nvSpPr>
          <p:cNvPr id="3" name="Text Placeholder 2">
            <a:extLst>
              <a:ext uri="{FF2B5EF4-FFF2-40B4-BE49-F238E27FC236}">
                <a16:creationId xmlns:a16="http://schemas.microsoft.com/office/drawing/2014/main" id="{3B58B527-10C9-122E-36D2-3AF6D0D9661D}"/>
              </a:ext>
            </a:extLst>
          </p:cNvPr>
          <p:cNvSpPr>
            <a:spLocks noGrp="1"/>
          </p:cNvSpPr>
          <p:nvPr>
            <p:ph type="body" sz="quarter" idx="24"/>
          </p:nvPr>
        </p:nvSpPr>
        <p:spPr>
          <a:xfrm>
            <a:off x="1885748" y="896219"/>
            <a:ext cx="10783650" cy="796260"/>
          </a:xfrm>
        </p:spPr>
        <p:txBody>
          <a:bodyPr/>
          <a:lstStyle/>
          <a:p>
            <a:endParaRPr lang="en-US" sz="2000" dirty="0"/>
          </a:p>
          <a:p>
            <a:r>
              <a:rPr lang="en-US" sz="2000" dirty="0"/>
              <a:t>REIMAGINE</a:t>
            </a:r>
          </a:p>
          <a:p>
            <a:r>
              <a:rPr lang="en-GB" sz="1600" b="1" i="1" dirty="0"/>
              <a:t>Resilience is…a radical act of transformation into something new </a:t>
            </a:r>
          </a:p>
          <a:p>
            <a:endParaRPr lang="en-US" dirty="0"/>
          </a:p>
        </p:txBody>
      </p:sp>
      <p:sp>
        <p:nvSpPr>
          <p:cNvPr id="4" name="Text Placeholder 3">
            <a:extLst>
              <a:ext uri="{FF2B5EF4-FFF2-40B4-BE49-F238E27FC236}">
                <a16:creationId xmlns:a16="http://schemas.microsoft.com/office/drawing/2014/main" id="{5372113B-804A-AC25-31C0-CE1818852CCB}"/>
              </a:ext>
            </a:extLst>
          </p:cNvPr>
          <p:cNvSpPr>
            <a:spLocks noGrp="1"/>
          </p:cNvSpPr>
          <p:nvPr>
            <p:ph type="body" sz="quarter" idx="18"/>
          </p:nvPr>
        </p:nvSpPr>
        <p:spPr/>
        <p:txBody>
          <a:bodyPr/>
          <a:lstStyle/>
          <a:p>
            <a:r>
              <a:rPr lang="en-US" dirty="0"/>
              <a:t>FLOW</a:t>
            </a:r>
          </a:p>
        </p:txBody>
      </p:sp>
      <p:sp>
        <p:nvSpPr>
          <p:cNvPr id="5" name="Text Placeholder 4">
            <a:extLst>
              <a:ext uri="{FF2B5EF4-FFF2-40B4-BE49-F238E27FC236}">
                <a16:creationId xmlns:a16="http://schemas.microsoft.com/office/drawing/2014/main" id="{75E14AAE-024B-A3CD-0ED9-56486F9DAADF}"/>
              </a:ext>
            </a:extLst>
          </p:cNvPr>
          <p:cNvSpPr>
            <a:spLocks noGrp="1"/>
          </p:cNvSpPr>
          <p:nvPr>
            <p:ph type="body" sz="quarter" idx="21"/>
          </p:nvPr>
        </p:nvSpPr>
        <p:spPr/>
        <p:txBody>
          <a:bodyPr/>
          <a:lstStyle/>
          <a:p>
            <a:r>
              <a:rPr lang="en-US" dirty="0"/>
              <a:t>TRANSFORM</a:t>
            </a:r>
          </a:p>
        </p:txBody>
      </p:sp>
      <p:sp>
        <p:nvSpPr>
          <p:cNvPr id="7" name="TextBox 6">
            <a:extLst>
              <a:ext uri="{FF2B5EF4-FFF2-40B4-BE49-F238E27FC236}">
                <a16:creationId xmlns:a16="http://schemas.microsoft.com/office/drawing/2014/main" id="{C40F527B-8FBB-7F09-4A74-600EE8D03915}"/>
              </a:ext>
            </a:extLst>
          </p:cNvPr>
          <p:cNvSpPr txBox="1"/>
          <p:nvPr/>
        </p:nvSpPr>
        <p:spPr>
          <a:xfrm>
            <a:off x="6134154" y="2107354"/>
            <a:ext cx="2928287" cy="2246769"/>
          </a:xfrm>
          <a:prstGeom prst="rect">
            <a:avLst/>
          </a:prstGeom>
          <a:noFill/>
        </p:spPr>
        <p:txBody>
          <a:bodyPr wrap="square" rtlCol="0">
            <a:spAutoFit/>
          </a:bodyPr>
          <a:lstStyle/>
          <a:p>
            <a:r>
              <a:rPr lang="en-GB" sz="1400" b="1" dirty="0"/>
              <a:t>COLLECTIVE IMAGINING </a:t>
            </a:r>
          </a:p>
          <a:p>
            <a:pPr marL="285750" indent="-285750">
              <a:buFont typeface="Arial" panose="020B0604020202020204" pitchFamily="34" charset="0"/>
              <a:buChar char="•"/>
            </a:pPr>
            <a:endParaRPr lang="en-GB" sz="1400" b="1" dirty="0"/>
          </a:p>
          <a:p>
            <a:pPr marL="285750" indent="-285750">
              <a:buFont typeface="Arial" panose="020B0604020202020204" pitchFamily="34" charset="0"/>
              <a:buChar char="•"/>
            </a:pPr>
            <a:r>
              <a:rPr lang="en-GB" sz="1400" dirty="0"/>
              <a:t>Social imagining</a:t>
            </a:r>
          </a:p>
          <a:p>
            <a:pPr marL="285750" indent="-285750">
              <a:buFont typeface="Arial" panose="020B0604020202020204" pitchFamily="34" charset="0"/>
              <a:buChar char="•"/>
            </a:pPr>
            <a:r>
              <a:rPr lang="en-GB" sz="1400" dirty="0"/>
              <a:t>Collective intent</a:t>
            </a:r>
          </a:p>
          <a:p>
            <a:pPr marL="285750" indent="-285750">
              <a:buFont typeface="Arial" panose="020B0604020202020204" pitchFamily="34" charset="0"/>
              <a:buChar char="•"/>
            </a:pPr>
            <a:r>
              <a:rPr lang="en-GB" sz="1400" dirty="0"/>
              <a:t>Going through the portal</a:t>
            </a:r>
          </a:p>
          <a:p>
            <a:pPr marL="285750" indent="-285750">
              <a:buFont typeface="Arial" panose="020B0604020202020204" pitchFamily="34" charset="0"/>
              <a:buChar char="•"/>
            </a:pPr>
            <a:r>
              <a:rPr lang="en-GB" sz="1400" dirty="0"/>
              <a:t>Multiple potentialities</a:t>
            </a:r>
          </a:p>
          <a:p>
            <a:pPr marL="285750" indent="-285750">
              <a:buFont typeface="Arial" panose="020B0604020202020204" pitchFamily="34" charset="0"/>
              <a:buChar char="•"/>
            </a:pPr>
            <a:r>
              <a:rPr lang="en-GB" sz="1400" dirty="0" err="1"/>
              <a:t>Freefly</a:t>
            </a:r>
            <a:endParaRPr lang="en-GB" sz="1400" dirty="0"/>
          </a:p>
          <a:p>
            <a:pPr marL="285750" indent="-285750">
              <a:buFont typeface="Arial" panose="020B0604020202020204" pitchFamily="34" charset="0"/>
              <a:buChar char="•"/>
            </a:pPr>
            <a:r>
              <a:rPr lang="en-GB" sz="1400" dirty="0"/>
              <a:t>Wonder</a:t>
            </a:r>
          </a:p>
          <a:p>
            <a:pPr marL="285750" indent="-285750">
              <a:buFont typeface="Arial" panose="020B0604020202020204" pitchFamily="34" charset="0"/>
              <a:buChar char="•"/>
            </a:pPr>
            <a:r>
              <a:rPr lang="en-GB" sz="1400" dirty="0"/>
              <a:t>Serendipity</a:t>
            </a:r>
          </a:p>
          <a:p>
            <a:pPr marL="285750" indent="-285750">
              <a:buFont typeface="Arial" panose="020B0604020202020204" pitchFamily="34" charset="0"/>
              <a:buChar char="•"/>
            </a:pPr>
            <a:r>
              <a:rPr lang="en-GB" sz="1400" dirty="0"/>
              <a:t>Mind trips (as process)</a:t>
            </a:r>
          </a:p>
        </p:txBody>
      </p:sp>
      <p:sp>
        <p:nvSpPr>
          <p:cNvPr id="8" name="TextBox 7">
            <a:extLst>
              <a:ext uri="{FF2B5EF4-FFF2-40B4-BE49-F238E27FC236}">
                <a16:creationId xmlns:a16="http://schemas.microsoft.com/office/drawing/2014/main" id="{F497588C-3AEB-7F20-E8B6-96654B7D8E10}"/>
              </a:ext>
            </a:extLst>
          </p:cNvPr>
          <p:cNvSpPr txBox="1"/>
          <p:nvPr/>
        </p:nvSpPr>
        <p:spPr>
          <a:xfrm>
            <a:off x="9161051" y="2103423"/>
            <a:ext cx="2928287" cy="1815882"/>
          </a:xfrm>
          <a:prstGeom prst="rect">
            <a:avLst/>
          </a:prstGeom>
          <a:noFill/>
        </p:spPr>
        <p:txBody>
          <a:bodyPr wrap="square" rtlCol="0">
            <a:spAutoFit/>
          </a:bodyPr>
          <a:lstStyle/>
          <a:p>
            <a:r>
              <a:rPr lang="en-GB" sz="1400" b="1" dirty="0"/>
              <a:t>MANIFESTING INTENTION </a:t>
            </a:r>
          </a:p>
          <a:p>
            <a:pPr marL="285750" indent="-285750">
              <a:buFont typeface="Arial" panose="020B0604020202020204" pitchFamily="34" charset="0"/>
              <a:buChar char="•"/>
            </a:pPr>
            <a:endParaRPr lang="en-GB" sz="1400" b="1" dirty="0"/>
          </a:p>
          <a:p>
            <a:pPr marL="285750" indent="-285750">
              <a:buFont typeface="Arial" panose="020B0604020202020204" pitchFamily="34" charset="0"/>
              <a:buChar char="•"/>
            </a:pPr>
            <a:r>
              <a:rPr lang="en-GB" sz="1400" dirty="0" err="1"/>
              <a:t>Intentful</a:t>
            </a:r>
            <a:endParaRPr lang="en-GB" sz="1400" dirty="0"/>
          </a:p>
          <a:p>
            <a:pPr marL="285750" indent="-285750">
              <a:buFont typeface="Arial" panose="020B0604020202020204" pitchFamily="34" charset="0"/>
              <a:buChar char="•"/>
            </a:pPr>
            <a:r>
              <a:rPr lang="en-GB" sz="1400" dirty="0"/>
              <a:t>Self evolving</a:t>
            </a:r>
          </a:p>
          <a:p>
            <a:pPr marL="285750" indent="-285750">
              <a:buFont typeface="Arial" panose="020B0604020202020204" pitchFamily="34" charset="0"/>
              <a:buChar char="•"/>
            </a:pPr>
            <a:r>
              <a:rPr lang="en-GB" sz="1400" dirty="0"/>
              <a:t>Imaging something into being </a:t>
            </a:r>
          </a:p>
          <a:p>
            <a:pPr marL="285750" indent="-285750">
              <a:buFont typeface="Arial" panose="020B0604020202020204" pitchFamily="34" charset="0"/>
              <a:buChar char="•"/>
            </a:pPr>
            <a:r>
              <a:rPr lang="en-GB" sz="1400" dirty="0"/>
              <a:t>Stepping into the light</a:t>
            </a:r>
          </a:p>
          <a:p>
            <a:pPr marL="285750" indent="-285750">
              <a:buFont typeface="Arial" panose="020B0604020202020204" pitchFamily="34" charset="0"/>
              <a:buChar char="•"/>
            </a:pPr>
            <a:r>
              <a:rPr lang="en-GB" sz="1400" dirty="0"/>
              <a:t>Observation to action</a:t>
            </a:r>
          </a:p>
          <a:p>
            <a:pPr marL="285750" indent="-285750">
              <a:buFont typeface="Arial" panose="020B0604020202020204" pitchFamily="34" charset="0"/>
              <a:buChar char="•"/>
            </a:pPr>
            <a:r>
              <a:rPr lang="en-GB" sz="1400" dirty="0"/>
              <a:t>Consciousness raising </a:t>
            </a:r>
          </a:p>
        </p:txBody>
      </p:sp>
      <p:sp>
        <p:nvSpPr>
          <p:cNvPr id="10" name="TextBox 9">
            <a:extLst>
              <a:ext uri="{FF2B5EF4-FFF2-40B4-BE49-F238E27FC236}">
                <a16:creationId xmlns:a16="http://schemas.microsoft.com/office/drawing/2014/main" id="{67800314-5064-BAF4-FCF9-40C03C97D326}"/>
              </a:ext>
            </a:extLst>
          </p:cNvPr>
          <p:cNvSpPr txBox="1"/>
          <p:nvPr/>
        </p:nvSpPr>
        <p:spPr>
          <a:xfrm>
            <a:off x="1279853" y="2107354"/>
            <a:ext cx="3271605" cy="4401205"/>
          </a:xfrm>
          <a:prstGeom prst="rect">
            <a:avLst/>
          </a:prstGeom>
          <a:noFill/>
        </p:spPr>
        <p:txBody>
          <a:bodyPr wrap="square" rtlCol="0">
            <a:spAutoFit/>
          </a:bodyPr>
          <a:lstStyle/>
          <a:p>
            <a:r>
              <a:rPr lang="en-GB" sz="1400" b="1" dirty="0"/>
              <a:t>METAMORPHOSIS</a:t>
            </a:r>
          </a:p>
          <a:p>
            <a:pPr marL="285750" indent="-285750">
              <a:buFont typeface="Arial" panose="020B0604020202020204" pitchFamily="34" charset="0"/>
              <a:buChar char="•"/>
            </a:pPr>
            <a:endParaRPr lang="en-GB" sz="1400" b="1" dirty="0"/>
          </a:p>
          <a:p>
            <a:pPr marL="285750" indent="-285750">
              <a:buFont typeface="Arial" panose="020B0604020202020204" pitchFamily="34" charset="0"/>
              <a:buChar char="•"/>
            </a:pPr>
            <a:r>
              <a:rPr lang="en-GB" sz="1400" dirty="0"/>
              <a:t>Transfigure</a:t>
            </a:r>
          </a:p>
          <a:p>
            <a:pPr marL="285750" indent="-285750">
              <a:buFont typeface="Arial" panose="020B0604020202020204" pitchFamily="34" charset="0"/>
              <a:buChar char="•"/>
            </a:pPr>
            <a:r>
              <a:rPr lang="en-GB" sz="1400" dirty="0"/>
              <a:t>Shapeshifting</a:t>
            </a:r>
          </a:p>
          <a:p>
            <a:pPr marL="285750" indent="-285750">
              <a:buFont typeface="Arial" panose="020B0604020202020204" pitchFamily="34" charset="0"/>
              <a:buChar char="•"/>
            </a:pPr>
            <a:r>
              <a:rPr lang="en-GB" sz="1400" dirty="0"/>
              <a:t>Reinvention</a:t>
            </a:r>
          </a:p>
          <a:p>
            <a:pPr marL="285750" indent="-285750">
              <a:buFont typeface="Arial" panose="020B0604020202020204" pitchFamily="34" charset="0"/>
              <a:buChar char="•"/>
            </a:pPr>
            <a:r>
              <a:rPr lang="en-GB" sz="1400" dirty="0"/>
              <a:t>Deep Mutation</a:t>
            </a:r>
          </a:p>
          <a:p>
            <a:pPr marL="285750" indent="-285750">
              <a:buFont typeface="Arial" panose="020B0604020202020204" pitchFamily="34" charset="0"/>
              <a:buChar char="•"/>
            </a:pPr>
            <a:r>
              <a:rPr lang="en-GB" sz="1400" dirty="0"/>
              <a:t>Sharp modulation</a:t>
            </a:r>
          </a:p>
          <a:p>
            <a:pPr marL="285750" indent="-285750">
              <a:buFont typeface="Arial" panose="020B0604020202020204" pitchFamily="34" charset="0"/>
              <a:buChar char="•"/>
            </a:pPr>
            <a:r>
              <a:rPr lang="en-GB" sz="1400" dirty="0"/>
              <a:t>Remodel</a:t>
            </a:r>
          </a:p>
          <a:p>
            <a:pPr marL="285750" indent="-285750">
              <a:buFont typeface="Arial" panose="020B0604020202020204" pitchFamily="34" charset="0"/>
              <a:buChar char="•"/>
            </a:pPr>
            <a:r>
              <a:rPr lang="en-GB" sz="1400" dirty="0"/>
              <a:t>Swarming</a:t>
            </a:r>
          </a:p>
          <a:p>
            <a:pPr marL="285750" indent="-285750">
              <a:buFont typeface="Arial" panose="020B0604020202020204" pitchFamily="34" charset="0"/>
              <a:buChar char="•"/>
            </a:pPr>
            <a:r>
              <a:rPr lang="en-GB" sz="1400" dirty="0"/>
              <a:t>Metamorphic</a:t>
            </a:r>
          </a:p>
          <a:p>
            <a:pPr marL="285750" indent="-285750">
              <a:buFont typeface="Arial" panose="020B0604020202020204" pitchFamily="34" charset="0"/>
              <a:buChar char="•"/>
            </a:pPr>
            <a:r>
              <a:rPr lang="en-GB" sz="1400" dirty="0"/>
              <a:t>Reshaping</a:t>
            </a:r>
          </a:p>
          <a:p>
            <a:pPr marL="285750" indent="-285750">
              <a:buFont typeface="Arial" panose="020B0604020202020204" pitchFamily="34" charset="0"/>
              <a:buChar char="•"/>
            </a:pPr>
            <a:r>
              <a:rPr lang="en-GB" sz="1400" dirty="0"/>
              <a:t>Self evolving</a:t>
            </a:r>
          </a:p>
          <a:p>
            <a:pPr marL="285750" indent="-285750">
              <a:buFont typeface="Arial" panose="020B0604020202020204" pitchFamily="34" charset="0"/>
              <a:buChar char="•"/>
            </a:pPr>
            <a:r>
              <a:rPr lang="en-GB" sz="1400" dirty="0"/>
              <a:t>Conversion</a:t>
            </a:r>
          </a:p>
          <a:p>
            <a:pPr marL="285750" indent="-285750">
              <a:buFont typeface="Arial" panose="020B0604020202020204" pitchFamily="34" charset="0"/>
              <a:buChar char="•"/>
            </a:pPr>
            <a:r>
              <a:rPr lang="en-GB" sz="1400" dirty="0"/>
              <a:t>Shedding </a:t>
            </a:r>
          </a:p>
          <a:p>
            <a:pPr marL="285750" indent="-285750">
              <a:buFont typeface="Arial" panose="020B0604020202020204" pitchFamily="34" charset="0"/>
              <a:buChar char="•"/>
            </a:pPr>
            <a:r>
              <a:rPr lang="en-GB" sz="1400" dirty="0"/>
              <a:t>Base shift</a:t>
            </a:r>
          </a:p>
          <a:p>
            <a:pPr marL="285750" indent="-285750">
              <a:buFont typeface="Arial" panose="020B0604020202020204" pitchFamily="34" charset="0"/>
              <a:buChar char="•"/>
            </a:pPr>
            <a:r>
              <a:rPr lang="en-GB" sz="1400" dirty="0"/>
              <a:t>Becoming plastic</a:t>
            </a:r>
          </a:p>
          <a:p>
            <a:pPr marL="285750" indent="-285750">
              <a:buFont typeface="Arial" panose="020B0604020202020204" pitchFamily="34" charset="0"/>
              <a:buChar char="•"/>
            </a:pPr>
            <a:r>
              <a:rPr lang="en-GB" sz="1400" dirty="0"/>
              <a:t>Malleable</a:t>
            </a:r>
          </a:p>
          <a:p>
            <a:pPr marL="285750" indent="-285750">
              <a:buFont typeface="Arial" panose="020B0604020202020204" pitchFamily="34" charset="0"/>
              <a:buChar char="•"/>
            </a:pPr>
            <a:r>
              <a:rPr lang="en-GB" sz="1400" dirty="0"/>
              <a:t>Mercurial</a:t>
            </a:r>
          </a:p>
          <a:p>
            <a:pPr marL="285750" indent="-285750">
              <a:buFont typeface="Arial" panose="020B0604020202020204" pitchFamily="34" charset="0"/>
              <a:buChar char="•"/>
            </a:pPr>
            <a:r>
              <a:rPr lang="en-GB" sz="1400" dirty="0"/>
              <a:t>Fractal evolution</a:t>
            </a:r>
          </a:p>
          <a:p>
            <a:pPr marL="285750" indent="-285750">
              <a:buFont typeface="Arial" panose="020B0604020202020204" pitchFamily="34" charset="0"/>
              <a:buChar char="•"/>
            </a:pPr>
            <a:endParaRPr lang="en-GB" sz="1400" dirty="0"/>
          </a:p>
        </p:txBody>
      </p:sp>
      <p:sp>
        <p:nvSpPr>
          <p:cNvPr id="11" name="TextBox 10">
            <a:extLst>
              <a:ext uri="{FF2B5EF4-FFF2-40B4-BE49-F238E27FC236}">
                <a16:creationId xmlns:a16="http://schemas.microsoft.com/office/drawing/2014/main" id="{03D0EA24-2B1F-C634-A02D-C1F709392E3B}"/>
              </a:ext>
            </a:extLst>
          </p:cNvPr>
          <p:cNvSpPr txBox="1"/>
          <p:nvPr/>
        </p:nvSpPr>
        <p:spPr>
          <a:xfrm>
            <a:off x="6134153" y="4765067"/>
            <a:ext cx="2928287" cy="2031325"/>
          </a:xfrm>
          <a:prstGeom prst="rect">
            <a:avLst/>
          </a:prstGeom>
          <a:noFill/>
        </p:spPr>
        <p:txBody>
          <a:bodyPr wrap="square" rtlCol="0">
            <a:spAutoFit/>
          </a:bodyPr>
          <a:lstStyle/>
          <a:p>
            <a:r>
              <a:rPr lang="en-GB" sz="1400" b="1" dirty="0"/>
              <a:t>AN ACT OF CREATION</a:t>
            </a:r>
          </a:p>
          <a:p>
            <a:endParaRPr lang="en-GB" sz="1400" b="1" dirty="0"/>
          </a:p>
          <a:p>
            <a:pPr marL="285750" indent="-285750">
              <a:buFont typeface="Arial" panose="020B0604020202020204" pitchFamily="34" charset="0"/>
              <a:buChar char="•"/>
            </a:pPr>
            <a:r>
              <a:rPr lang="en-GB" sz="1400" dirty="0"/>
              <a:t>Creative instinct</a:t>
            </a:r>
          </a:p>
          <a:p>
            <a:pPr marL="285750" indent="-285750">
              <a:buFont typeface="Arial" panose="020B0604020202020204" pitchFamily="34" charset="0"/>
              <a:buChar char="•"/>
            </a:pPr>
            <a:r>
              <a:rPr lang="en-GB" sz="1400" dirty="0"/>
              <a:t>Radical creation / imagination</a:t>
            </a:r>
          </a:p>
          <a:p>
            <a:pPr marL="285750" indent="-285750">
              <a:buFont typeface="Arial" panose="020B0604020202020204" pitchFamily="34" charset="0"/>
              <a:buChar char="•"/>
            </a:pPr>
            <a:r>
              <a:rPr lang="en-GB" sz="1400" dirty="0"/>
              <a:t>‘We are at the beginning of infinity’ (David Deutsch)</a:t>
            </a:r>
          </a:p>
          <a:p>
            <a:pPr marL="285750" indent="-285750">
              <a:buFont typeface="Arial" panose="020B0604020202020204" pitchFamily="34" charset="0"/>
              <a:buChar char="•"/>
            </a:pPr>
            <a:r>
              <a:rPr lang="en-GB" sz="1400" dirty="0"/>
              <a:t>Radical transformation</a:t>
            </a:r>
          </a:p>
          <a:p>
            <a:pPr marL="285750" indent="-285750">
              <a:buFont typeface="Arial" panose="020B0604020202020204" pitchFamily="34" charset="0"/>
              <a:buChar char="•"/>
            </a:pPr>
            <a:r>
              <a:rPr lang="en-GB" sz="1400" dirty="0"/>
              <a:t>The leap forwards </a:t>
            </a:r>
          </a:p>
          <a:p>
            <a:pPr marL="285750" indent="-285750">
              <a:buFont typeface="Arial" panose="020B0604020202020204" pitchFamily="34" charset="0"/>
              <a:buChar char="•"/>
            </a:pPr>
            <a:endParaRPr lang="en-GB" sz="1400" dirty="0"/>
          </a:p>
        </p:txBody>
      </p:sp>
      <p:sp>
        <p:nvSpPr>
          <p:cNvPr id="13" name="TextBox 12">
            <a:extLst>
              <a:ext uri="{FF2B5EF4-FFF2-40B4-BE49-F238E27FC236}">
                <a16:creationId xmlns:a16="http://schemas.microsoft.com/office/drawing/2014/main" id="{3341B5DE-24CA-16D9-F8D3-215C1CDEC11E}"/>
              </a:ext>
            </a:extLst>
          </p:cNvPr>
          <p:cNvSpPr txBox="1"/>
          <p:nvPr/>
        </p:nvSpPr>
        <p:spPr>
          <a:xfrm>
            <a:off x="9161051" y="4262934"/>
            <a:ext cx="2928287" cy="1384995"/>
          </a:xfrm>
          <a:prstGeom prst="rect">
            <a:avLst/>
          </a:prstGeom>
          <a:noFill/>
        </p:spPr>
        <p:txBody>
          <a:bodyPr wrap="square" rtlCol="0">
            <a:spAutoFit/>
          </a:bodyPr>
          <a:lstStyle/>
          <a:p>
            <a:r>
              <a:rPr lang="en-GB" sz="1400" b="1" dirty="0"/>
              <a:t>A NEW BEGINNING</a:t>
            </a:r>
          </a:p>
          <a:p>
            <a:endParaRPr lang="en-GB" sz="1400" b="1" dirty="0"/>
          </a:p>
          <a:p>
            <a:pPr marL="285750" indent="-285750">
              <a:buFont typeface="Arial" panose="020B0604020202020204" pitchFamily="34" charset="0"/>
              <a:buChar char="•"/>
            </a:pPr>
            <a:r>
              <a:rPr lang="en-GB" sz="1400" dirty="0"/>
              <a:t>Unknowing</a:t>
            </a:r>
          </a:p>
          <a:p>
            <a:pPr marL="285750" indent="-285750">
              <a:buFont typeface="Arial" panose="020B0604020202020204" pitchFamily="34" charset="0"/>
              <a:buChar char="•"/>
            </a:pPr>
            <a:r>
              <a:rPr lang="en-GB" sz="1400" dirty="0"/>
              <a:t>De power and re power</a:t>
            </a:r>
          </a:p>
          <a:p>
            <a:pPr marL="285750" indent="-285750">
              <a:buFont typeface="Arial" panose="020B0604020202020204" pitchFamily="34" charset="0"/>
              <a:buChar char="•"/>
            </a:pPr>
            <a:r>
              <a:rPr lang="en-GB" sz="1400" dirty="0"/>
              <a:t>The beauty of constraint</a:t>
            </a:r>
          </a:p>
          <a:p>
            <a:pPr marL="285750" indent="-285750">
              <a:buFont typeface="Arial" panose="020B0604020202020204" pitchFamily="34" charset="0"/>
              <a:buChar char="•"/>
            </a:pPr>
            <a:r>
              <a:rPr lang="en-GB" sz="1400" dirty="0"/>
              <a:t>Radical constraint  </a:t>
            </a:r>
          </a:p>
        </p:txBody>
      </p:sp>
      <p:sp>
        <p:nvSpPr>
          <p:cNvPr id="15" name="TextBox 14">
            <a:extLst>
              <a:ext uri="{FF2B5EF4-FFF2-40B4-BE49-F238E27FC236}">
                <a16:creationId xmlns:a16="http://schemas.microsoft.com/office/drawing/2014/main" id="{B36FEF81-5FCA-C73E-C939-B7F39BCCA4E9}"/>
              </a:ext>
            </a:extLst>
          </p:cNvPr>
          <p:cNvSpPr txBox="1"/>
          <p:nvPr/>
        </p:nvSpPr>
        <p:spPr>
          <a:xfrm>
            <a:off x="3373181" y="2560182"/>
            <a:ext cx="2455164" cy="2031325"/>
          </a:xfrm>
          <a:prstGeom prst="rect">
            <a:avLst/>
          </a:prstGeom>
          <a:noFill/>
        </p:spPr>
        <p:txBody>
          <a:bodyPr wrap="square">
            <a:spAutoFit/>
          </a:bodyPr>
          <a:lstStyle/>
          <a:p>
            <a:pPr marL="285750" indent="-285750">
              <a:buFont typeface="Arial" panose="020B0604020202020204" pitchFamily="34" charset="0"/>
              <a:buChar char="•"/>
            </a:pPr>
            <a:r>
              <a:rPr lang="en-GB" sz="1400" dirty="0"/>
              <a:t>System re-engineering</a:t>
            </a:r>
          </a:p>
          <a:p>
            <a:pPr marL="285750" indent="-285750">
              <a:buFont typeface="Arial" panose="020B0604020202020204" pitchFamily="34" charset="0"/>
              <a:buChar char="•"/>
            </a:pPr>
            <a:r>
              <a:rPr lang="en-GB" sz="1400" dirty="0" err="1"/>
              <a:t>Transformaplastic</a:t>
            </a:r>
            <a:endParaRPr lang="en-GB" sz="1400" dirty="0"/>
          </a:p>
          <a:p>
            <a:pPr marL="285750" indent="-285750">
              <a:buFont typeface="Arial" panose="020B0604020202020204" pitchFamily="34" charset="0"/>
              <a:buChar char="•"/>
            </a:pPr>
            <a:r>
              <a:rPr lang="en-GB" sz="1400" dirty="0"/>
              <a:t>Superflux</a:t>
            </a:r>
          </a:p>
          <a:p>
            <a:pPr marL="285750" indent="-285750">
              <a:buFont typeface="Arial" panose="020B0604020202020204" pitchFamily="34" charset="0"/>
              <a:buChar char="•"/>
            </a:pPr>
            <a:r>
              <a:rPr lang="en-GB" sz="1400" dirty="0"/>
              <a:t>Flow into the shape that’s necessary </a:t>
            </a:r>
          </a:p>
          <a:p>
            <a:pPr marL="285750" indent="-285750">
              <a:buFont typeface="Arial" panose="020B0604020202020204" pitchFamily="34" charset="0"/>
              <a:buChar char="•"/>
            </a:pPr>
            <a:r>
              <a:rPr lang="en-GB" sz="1400" dirty="0"/>
              <a:t>Loosing the shape the restricts or restrains</a:t>
            </a:r>
          </a:p>
          <a:p>
            <a:pPr marL="285750" indent="-285750">
              <a:buFont typeface="Arial" panose="020B0604020202020204" pitchFamily="34" charset="0"/>
              <a:buChar char="•"/>
            </a:pPr>
            <a:r>
              <a:rPr lang="en-GB" sz="1400" dirty="0"/>
              <a:t>Murmuration in the face of the wind</a:t>
            </a:r>
            <a:endParaRPr lang="en-US" sz="1400" dirty="0"/>
          </a:p>
        </p:txBody>
      </p:sp>
    </p:spTree>
    <p:extLst>
      <p:ext uri="{BB962C8B-B14F-4D97-AF65-F5344CB8AC3E}">
        <p14:creationId xmlns:p14="http://schemas.microsoft.com/office/powerpoint/2010/main" val="3091664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BE5A7D-E57A-5D46-8162-5064A7438FDB}"/>
              </a:ext>
            </a:extLst>
          </p:cNvPr>
          <p:cNvSpPr>
            <a:spLocks noGrp="1"/>
          </p:cNvSpPr>
          <p:nvPr>
            <p:ph type="body" sz="quarter" idx="10"/>
          </p:nvPr>
        </p:nvSpPr>
        <p:spPr>
          <a:xfrm>
            <a:off x="682736" y="341346"/>
            <a:ext cx="8515051" cy="431223"/>
          </a:xfrm>
        </p:spPr>
        <p:txBody>
          <a:bodyPr/>
          <a:lstStyle/>
          <a:p>
            <a:r>
              <a:rPr lang="en-US" dirty="0"/>
              <a:t>ADDITIONAL QUESTIONS AND PROVOCATIONS  </a:t>
            </a:r>
          </a:p>
        </p:txBody>
      </p:sp>
      <p:sp>
        <p:nvSpPr>
          <p:cNvPr id="3" name="Text Placeholder 2">
            <a:extLst>
              <a:ext uri="{FF2B5EF4-FFF2-40B4-BE49-F238E27FC236}">
                <a16:creationId xmlns:a16="http://schemas.microsoft.com/office/drawing/2014/main" id="{4652E9B4-55A4-8C43-AB16-6F2026917C25}"/>
              </a:ext>
            </a:extLst>
          </p:cNvPr>
          <p:cNvSpPr>
            <a:spLocks noGrp="1"/>
          </p:cNvSpPr>
          <p:nvPr>
            <p:ph type="body" sz="quarter" idx="12"/>
          </p:nvPr>
        </p:nvSpPr>
        <p:spPr>
          <a:xfrm>
            <a:off x="682736" y="1755970"/>
            <a:ext cx="12185150" cy="623709"/>
          </a:xfrm>
        </p:spPr>
        <p:txBody>
          <a:bodyPr/>
          <a:lstStyle/>
          <a:p>
            <a:pPr marL="285750" indent="-285750">
              <a:lnSpc>
                <a:spcPct val="100000"/>
              </a:lnSpc>
              <a:spcBef>
                <a:spcPts val="600"/>
              </a:spcBef>
              <a:buFont typeface="Arial" panose="020B0604020202020204" pitchFamily="34" charset="0"/>
              <a:buChar char="•"/>
            </a:pPr>
            <a:r>
              <a:rPr lang="en-GB" sz="1600" b="0" i="1" dirty="0"/>
              <a:t>How do we </a:t>
            </a:r>
            <a:r>
              <a:rPr lang="en-GB" sz="1600" i="1" dirty="0"/>
              <a:t>become more conducive to life</a:t>
            </a:r>
            <a:r>
              <a:rPr lang="en-GB" sz="1600" b="0" i="1" dirty="0"/>
              <a:t>? How can we recognise ecological debt in our organisation / sector?</a:t>
            </a:r>
          </a:p>
          <a:p>
            <a:pPr marL="285750" indent="-285750">
              <a:lnSpc>
                <a:spcPct val="100000"/>
              </a:lnSpc>
              <a:spcBef>
                <a:spcPts val="600"/>
              </a:spcBef>
              <a:buFont typeface="Arial" panose="020B0604020202020204" pitchFamily="34" charset="0"/>
              <a:buChar char="•"/>
            </a:pPr>
            <a:r>
              <a:rPr lang="en-GB" sz="1600" b="0" i="1" dirty="0"/>
              <a:t>What </a:t>
            </a:r>
            <a:r>
              <a:rPr lang="en-GB" sz="1600" i="1" dirty="0"/>
              <a:t>system are we feeding</a:t>
            </a:r>
            <a:r>
              <a:rPr lang="en-GB" sz="1600" b="0" i="1" dirty="0"/>
              <a:t>?  </a:t>
            </a:r>
          </a:p>
          <a:p>
            <a:pPr marL="285750" indent="-285750">
              <a:lnSpc>
                <a:spcPct val="100000"/>
              </a:lnSpc>
              <a:spcBef>
                <a:spcPts val="600"/>
              </a:spcBef>
              <a:buFont typeface="Arial" panose="020B0604020202020204" pitchFamily="34" charset="0"/>
              <a:buChar char="•"/>
            </a:pPr>
            <a:r>
              <a:rPr lang="en-GB" sz="1600" b="0" i="1" dirty="0"/>
              <a:t>What do we want to leave behind? </a:t>
            </a:r>
            <a:r>
              <a:rPr lang="en-GB" sz="1600" i="1" dirty="0"/>
              <a:t>What no longer serves us?  What do we need to come to terms with?</a:t>
            </a:r>
          </a:p>
          <a:p>
            <a:pPr marL="285750" indent="-285750">
              <a:lnSpc>
                <a:spcPct val="100000"/>
              </a:lnSpc>
              <a:spcBef>
                <a:spcPts val="600"/>
              </a:spcBef>
              <a:buFont typeface="Arial" panose="020B0604020202020204" pitchFamily="34" charset="0"/>
              <a:buChar char="•"/>
            </a:pPr>
            <a:r>
              <a:rPr lang="en-US" sz="1600" b="0" i="1" dirty="0"/>
              <a:t>What do we want to preserve? What do we </a:t>
            </a:r>
            <a:r>
              <a:rPr lang="en-US" sz="1600" i="1" dirty="0"/>
              <a:t>want to bring into being</a:t>
            </a:r>
            <a:r>
              <a:rPr lang="en-US" sz="1600" b="0" i="1" dirty="0"/>
              <a:t>? </a:t>
            </a:r>
          </a:p>
          <a:p>
            <a:pPr marL="285750" indent="-285750">
              <a:lnSpc>
                <a:spcPct val="100000"/>
              </a:lnSpc>
              <a:spcBef>
                <a:spcPts val="600"/>
              </a:spcBef>
              <a:buFont typeface="Arial" panose="020B0604020202020204" pitchFamily="34" charset="0"/>
              <a:buChar char="•"/>
            </a:pPr>
            <a:r>
              <a:rPr lang="en-US" sz="1600" b="0" i="1" dirty="0"/>
              <a:t>How do we slow down and make </a:t>
            </a:r>
            <a:r>
              <a:rPr lang="en-US" sz="1600" i="1" dirty="0"/>
              <a:t>space for emergence and new possibility? </a:t>
            </a:r>
            <a:r>
              <a:rPr lang="en-US" sz="1600" b="0" i="1" dirty="0"/>
              <a:t>(in ourselves, our teams, our </a:t>
            </a:r>
            <a:r>
              <a:rPr lang="en-US" sz="1600" b="0" i="1" dirty="0" err="1"/>
              <a:t>organisations</a:t>
            </a:r>
            <a:r>
              <a:rPr lang="en-US" sz="1600" b="0" i="1" dirty="0"/>
              <a:t>)</a:t>
            </a:r>
          </a:p>
          <a:p>
            <a:pPr marL="285750" indent="-285750">
              <a:lnSpc>
                <a:spcPct val="100000"/>
              </a:lnSpc>
              <a:spcBef>
                <a:spcPts val="600"/>
              </a:spcBef>
              <a:buFont typeface="Arial" panose="020B0604020202020204" pitchFamily="34" charset="0"/>
              <a:buChar char="•"/>
            </a:pPr>
            <a:r>
              <a:rPr lang="en-GB" sz="1600" b="0" i="1" dirty="0"/>
              <a:t>How do we leave a </a:t>
            </a:r>
            <a:r>
              <a:rPr lang="en-GB" sz="1600" i="1" dirty="0"/>
              <a:t>trail of regeneration behind us? </a:t>
            </a:r>
            <a:r>
              <a:rPr lang="en-GB" sz="1600" b="0" i="1" dirty="0"/>
              <a:t>How can we stay open to the regenerative impulse within us? And </a:t>
            </a:r>
            <a:r>
              <a:rPr lang="en-US" sz="1600" b="0" i="1" dirty="0"/>
              <a:t>how can we increase institutional momentum, engineering the future for change?</a:t>
            </a:r>
          </a:p>
          <a:p>
            <a:pPr marL="285750" indent="-285750">
              <a:lnSpc>
                <a:spcPct val="100000"/>
              </a:lnSpc>
              <a:spcBef>
                <a:spcPts val="600"/>
              </a:spcBef>
              <a:buFont typeface="Arial" panose="020B0604020202020204" pitchFamily="34" charset="0"/>
              <a:buChar char="•"/>
            </a:pPr>
            <a:r>
              <a:rPr lang="en-GB" sz="1600" b="0" i="1" dirty="0"/>
              <a:t>Should we give our negative-impact behaviours a name to draw attention to it? E.g. Vampire energy, Flight Shame, Life denying/ Life silencing, consumers of the planet </a:t>
            </a:r>
          </a:p>
          <a:p>
            <a:pPr marL="285750" indent="-285750">
              <a:lnSpc>
                <a:spcPct val="100000"/>
              </a:lnSpc>
              <a:spcBef>
                <a:spcPts val="600"/>
              </a:spcBef>
              <a:buFont typeface="Arial" panose="020B0604020202020204" pitchFamily="34" charset="0"/>
              <a:buChar char="•"/>
            </a:pPr>
            <a:r>
              <a:rPr lang="en-GB" sz="1600" b="0" i="1" dirty="0"/>
              <a:t>Can we think about post human-centric design? What is </a:t>
            </a:r>
            <a:r>
              <a:rPr lang="en-GB" sz="1600" i="1" dirty="0"/>
              <a:t>life-centric design </a:t>
            </a:r>
            <a:r>
              <a:rPr lang="en-GB" sz="1600" b="0" i="1" dirty="0"/>
              <a:t>for us?</a:t>
            </a:r>
          </a:p>
          <a:p>
            <a:pPr marL="285750" indent="-285750">
              <a:lnSpc>
                <a:spcPct val="100000"/>
              </a:lnSpc>
              <a:spcBef>
                <a:spcPts val="600"/>
              </a:spcBef>
              <a:buFont typeface="Arial" panose="020B0604020202020204" pitchFamily="34" charset="0"/>
              <a:buChar char="•"/>
            </a:pPr>
            <a:r>
              <a:rPr lang="en-GB" sz="1600" b="0" i="1" dirty="0"/>
              <a:t>How can we re-connect with our embodied knowledge of the world?</a:t>
            </a:r>
          </a:p>
          <a:p>
            <a:pPr marL="285750" indent="-285750">
              <a:lnSpc>
                <a:spcPct val="100000"/>
              </a:lnSpc>
              <a:spcBef>
                <a:spcPts val="600"/>
              </a:spcBef>
              <a:buFont typeface="Arial" panose="020B0604020202020204" pitchFamily="34" charset="0"/>
              <a:buChar char="•"/>
            </a:pPr>
            <a:r>
              <a:rPr lang="en-US" sz="1600" b="0" i="1" dirty="0"/>
              <a:t>Where can </a:t>
            </a:r>
            <a:r>
              <a:rPr lang="en-US" sz="1600" i="1" dirty="0"/>
              <a:t>traditional material become the seed of new material?</a:t>
            </a:r>
            <a:endParaRPr lang="en-GB" sz="1600" i="1" dirty="0"/>
          </a:p>
          <a:p>
            <a:pPr marL="285750" indent="-285750">
              <a:lnSpc>
                <a:spcPct val="100000"/>
              </a:lnSpc>
              <a:spcBef>
                <a:spcPts val="600"/>
              </a:spcBef>
              <a:buFont typeface="Arial" panose="020B0604020202020204" pitchFamily="34" charset="0"/>
              <a:buChar char="•"/>
            </a:pPr>
            <a:r>
              <a:rPr lang="en-GB" sz="1600" b="0" i="1" dirty="0"/>
              <a:t>How can we de-</a:t>
            </a:r>
            <a:r>
              <a:rPr lang="en-GB" sz="1600" b="0" i="1" dirty="0" err="1"/>
              <a:t>stabliise</a:t>
            </a:r>
            <a:r>
              <a:rPr lang="en-GB" sz="1600" b="0" i="1" dirty="0"/>
              <a:t> the broken system (and current assumptions) through our language? How can we use language to change current power hierarchies/ dynamics? How can we use </a:t>
            </a:r>
            <a:r>
              <a:rPr lang="en-GB" sz="1600" i="1" dirty="0"/>
              <a:t>language to redistribute power</a:t>
            </a:r>
            <a:r>
              <a:rPr lang="en-GB" sz="1600" b="0" i="1" dirty="0"/>
              <a:t>? </a:t>
            </a:r>
          </a:p>
          <a:p>
            <a:pPr marL="285750" indent="-285750">
              <a:lnSpc>
                <a:spcPct val="100000"/>
              </a:lnSpc>
              <a:spcBef>
                <a:spcPts val="600"/>
              </a:spcBef>
              <a:buFont typeface="Arial" panose="020B0604020202020204" pitchFamily="34" charset="0"/>
              <a:buChar char="•"/>
            </a:pPr>
            <a:r>
              <a:rPr lang="en-GB" sz="1600" b="0" i="1" dirty="0"/>
              <a:t>What are our </a:t>
            </a:r>
            <a:r>
              <a:rPr lang="en-GB" sz="1600" i="1" dirty="0"/>
              <a:t>new vulnerabilities? </a:t>
            </a:r>
          </a:p>
          <a:p>
            <a:pPr marL="285750" indent="-285750">
              <a:lnSpc>
                <a:spcPct val="100000"/>
              </a:lnSpc>
              <a:spcBef>
                <a:spcPts val="600"/>
              </a:spcBef>
              <a:buFont typeface="Arial" panose="020B0604020202020204" pitchFamily="34" charset="0"/>
              <a:buChar char="•"/>
            </a:pPr>
            <a:r>
              <a:rPr lang="en-GB" sz="1600" b="0" i="1" dirty="0"/>
              <a:t>What are we offering of ourselves?</a:t>
            </a:r>
          </a:p>
          <a:p>
            <a:pPr marL="285750" indent="-285750">
              <a:lnSpc>
                <a:spcPct val="100000"/>
              </a:lnSpc>
              <a:spcBef>
                <a:spcPts val="600"/>
              </a:spcBef>
              <a:buFont typeface="Arial" panose="020B0604020202020204" pitchFamily="34" charset="0"/>
              <a:buChar char="•"/>
            </a:pPr>
            <a:r>
              <a:rPr lang="en-US" sz="1600" b="0" i="1" dirty="0"/>
              <a:t>How can we ensure one action can activate several others?</a:t>
            </a:r>
          </a:p>
          <a:p>
            <a:pPr marL="285750" indent="-285750">
              <a:lnSpc>
                <a:spcPct val="100000"/>
              </a:lnSpc>
              <a:spcBef>
                <a:spcPts val="600"/>
              </a:spcBef>
              <a:buFont typeface="Arial" panose="020B0604020202020204" pitchFamily="34" charset="0"/>
              <a:buChar char="•"/>
            </a:pPr>
            <a:r>
              <a:rPr lang="en-US" sz="1600" b="0" i="1" dirty="0"/>
              <a:t>How can we be agents of change?</a:t>
            </a:r>
          </a:p>
        </p:txBody>
      </p:sp>
    </p:spTree>
    <p:extLst>
      <p:ext uri="{BB962C8B-B14F-4D97-AF65-F5344CB8AC3E}">
        <p14:creationId xmlns:p14="http://schemas.microsoft.com/office/powerpoint/2010/main" val="3663882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t, tree&#10;&#10;Description automatically generated">
            <a:extLst>
              <a:ext uri="{FF2B5EF4-FFF2-40B4-BE49-F238E27FC236}">
                <a16:creationId xmlns:a16="http://schemas.microsoft.com/office/drawing/2014/main" id="{3DBAEE18-81AB-3E51-F02E-67EB9E87DB2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6717413" y="0"/>
            <a:ext cx="6720773" cy="7156719"/>
          </a:xfrm>
          <a:prstGeom prst="rect">
            <a:avLst/>
          </a:prstGeom>
        </p:spPr>
      </p:pic>
      <p:pic>
        <p:nvPicPr>
          <p:cNvPr id="7" name="Picture 6" descr="A high angle view of a city&#10;&#10;Description automatically generated with low confidence">
            <a:extLst>
              <a:ext uri="{FF2B5EF4-FFF2-40B4-BE49-F238E27FC236}">
                <a16:creationId xmlns:a16="http://schemas.microsoft.com/office/drawing/2014/main" id="{CF5D5CE4-7DB3-B6FC-749D-6C9951347A43}"/>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a:xfrm>
            <a:off x="2" y="0"/>
            <a:ext cx="6487401" cy="7559675"/>
          </a:xfrm>
          <a:prstGeom prst="rect">
            <a:avLst/>
          </a:prstGeom>
        </p:spPr>
      </p:pic>
      <p:pic>
        <p:nvPicPr>
          <p:cNvPr id="11" name="Graphic 10" descr="SpaceDoctors logo">
            <a:extLst>
              <a:ext uri="{FF2B5EF4-FFF2-40B4-BE49-F238E27FC236}">
                <a16:creationId xmlns:a16="http://schemas.microsoft.com/office/drawing/2014/main" id="{877CD0FA-C93B-DD0F-AABC-FB58BF41C43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0" y="0"/>
            <a:ext cx="532204" cy="532253"/>
          </a:xfrm>
          <a:prstGeom prst="rect">
            <a:avLst/>
          </a:prstGeom>
        </p:spPr>
      </p:pic>
      <p:sp>
        <p:nvSpPr>
          <p:cNvPr id="16" name="Rectangle 15">
            <a:extLst>
              <a:ext uri="{FF2B5EF4-FFF2-40B4-BE49-F238E27FC236}">
                <a16:creationId xmlns:a16="http://schemas.microsoft.com/office/drawing/2014/main" id="{EB1496C8-BF28-3AEE-72A0-1C1B0B88A124}"/>
              </a:ext>
              <a:ext uri="{C183D7F6-B498-43B3-948B-1728B52AA6E4}">
                <adec:decorative xmlns:adec="http://schemas.microsoft.com/office/drawing/2017/decorative" val="1"/>
              </a:ext>
            </a:extLst>
          </p:cNvPr>
          <p:cNvSpPr/>
          <p:nvPr/>
        </p:nvSpPr>
        <p:spPr>
          <a:xfrm>
            <a:off x="6487403" y="1"/>
            <a:ext cx="230012" cy="7559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1">
            <a:extLst>
              <a:ext uri="{FF2B5EF4-FFF2-40B4-BE49-F238E27FC236}">
                <a16:creationId xmlns:a16="http://schemas.microsoft.com/office/drawing/2014/main" id="{46961115-8E22-FC00-23C8-76793B5BFAF8}"/>
              </a:ext>
            </a:extLst>
          </p:cNvPr>
          <p:cNvSpPr txBox="1">
            <a:spLocks/>
          </p:cNvSpPr>
          <p:nvPr/>
        </p:nvSpPr>
        <p:spPr>
          <a:xfrm>
            <a:off x="0" y="5206999"/>
            <a:ext cx="6487403" cy="2365375"/>
          </a:xfrm>
          <a:prstGeom prst="rect">
            <a:avLst/>
          </a:prstGeom>
          <a:solidFill>
            <a:schemeClr val="tx1"/>
          </a:solidFill>
          <a:ln>
            <a:noFill/>
          </a:ln>
        </p:spPr>
        <p:txBody>
          <a:bodyPr lIns="324000" tIns="360000" rIns="288000" bIns="144000" anchor="ctr"/>
          <a:lstStyle>
            <a:lvl1pPr marL="13998" indent="-13998" algn="l" defTabSz="1007852" rtl="0" eaLnBrk="1" latinLnBrk="0" hangingPunct="1">
              <a:lnSpc>
                <a:spcPct val="100000"/>
              </a:lnSpc>
              <a:spcBef>
                <a:spcPts val="0"/>
              </a:spcBef>
              <a:buFont typeface="Arial" panose="020B0604020202020204" pitchFamily="34" charset="0"/>
              <a:buNone/>
              <a:tabLst/>
              <a:defRPr sz="2800" b="1" i="0" kern="1200">
                <a:solidFill>
                  <a:schemeClr val="tx1"/>
                </a:solidFill>
                <a:latin typeface="Arial Nova" panose="020B0504020202020204" pitchFamily="34" charset="0"/>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ctr"/>
            <a:r>
              <a:rPr lang="en-GB" sz="1600" dirty="0">
                <a:solidFill>
                  <a:srgbClr val="00B050"/>
                </a:solidFill>
              </a:rPr>
              <a:t>Consumers</a:t>
            </a:r>
            <a:br>
              <a:rPr lang="en-GB" sz="1600" dirty="0">
                <a:solidFill>
                  <a:srgbClr val="00B050"/>
                </a:solidFill>
              </a:rPr>
            </a:br>
            <a:r>
              <a:rPr lang="en-GB" sz="1600" dirty="0">
                <a:solidFill>
                  <a:srgbClr val="00B050"/>
                </a:solidFill>
              </a:rPr>
              <a:t>Supply chain</a:t>
            </a:r>
          </a:p>
          <a:p>
            <a:pPr marL="0" indent="0" algn="ctr"/>
            <a:r>
              <a:rPr lang="en-GB" sz="1600" dirty="0">
                <a:solidFill>
                  <a:srgbClr val="00B050"/>
                </a:solidFill>
              </a:rPr>
              <a:t>Value proposition</a:t>
            </a:r>
          </a:p>
          <a:p>
            <a:pPr marL="0" indent="0" algn="ctr"/>
            <a:r>
              <a:rPr lang="en-GB" sz="1600" dirty="0">
                <a:solidFill>
                  <a:srgbClr val="00B050"/>
                </a:solidFill>
              </a:rPr>
              <a:t>Right to win</a:t>
            </a:r>
          </a:p>
          <a:p>
            <a:pPr marL="0" indent="0" algn="ctr"/>
            <a:r>
              <a:rPr lang="en-GB" sz="1600" dirty="0">
                <a:solidFill>
                  <a:srgbClr val="00B050"/>
                </a:solidFill>
              </a:rPr>
              <a:t>Financial capital</a:t>
            </a:r>
          </a:p>
          <a:p>
            <a:pPr marL="0" indent="0" algn="ctr"/>
            <a:r>
              <a:rPr lang="en-GB" sz="1600" dirty="0">
                <a:solidFill>
                  <a:srgbClr val="00B050"/>
                </a:solidFill>
              </a:rPr>
              <a:t>Unmet needs</a:t>
            </a:r>
          </a:p>
          <a:p>
            <a:pPr marL="0" indent="0" algn="ctr"/>
            <a:r>
              <a:rPr lang="en-GB" sz="1600" dirty="0">
                <a:solidFill>
                  <a:srgbClr val="00B050"/>
                </a:solidFill>
              </a:rPr>
              <a:t>White space</a:t>
            </a:r>
          </a:p>
          <a:p>
            <a:pPr marL="0" indent="0" algn="ctr"/>
            <a:r>
              <a:rPr lang="en-GB" sz="1600" dirty="0">
                <a:solidFill>
                  <a:srgbClr val="00B050"/>
                </a:solidFill>
              </a:rPr>
              <a:t>Future proof</a:t>
            </a:r>
          </a:p>
          <a:p>
            <a:pPr marL="0" indent="0" algn="ctr"/>
            <a:r>
              <a:rPr lang="en-GB" sz="1600" dirty="0">
                <a:solidFill>
                  <a:srgbClr val="00B050"/>
                </a:solidFill>
              </a:rPr>
              <a:t>Key performance indicators </a:t>
            </a:r>
          </a:p>
          <a:p>
            <a:pPr marL="0" indent="0" algn="ctr"/>
            <a:endParaRPr lang="en-GB" sz="1800" dirty="0">
              <a:solidFill>
                <a:srgbClr val="00B050"/>
              </a:solidFill>
            </a:endParaRPr>
          </a:p>
        </p:txBody>
      </p:sp>
      <p:sp>
        <p:nvSpPr>
          <p:cNvPr id="9" name="Text Placeholder 1">
            <a:extLst>
              <a:ext uri="{FF2B5EF4-FFF2-40B4-BE49-F238E27FC236}">
                <a16:creationId xmlns:a16="http://schemas.microsoft.com/office/drawing/2014/main" id="{0946C16B-0CCB-437C-E743-A19865B06B47}"/>
              </a:ext>
            </a:extLst>
          </p:cNvPr>
          <p:cNvSpPr txBox="1">
            <a:spLocks/>
          </p:cNvSpPr>
          <p:nvPr/>
        </p:nvSpPr>
        <p:spPr>
          <a:xfrm>
            <a:off x="6717415" y="5207000"/>
            <a:ext cx="6720773" cy="2365376"/>
          </a:xfrm>
          <a:prstGeom prst="rect">
            <a:avLst/>
          </a:prstGeom>
          <a:solidFill>
            <a:srgbClr val="00B050"/>
          </a:solidFill>
          <a:ln>
            <a:noFill/>
          </a:ln>
        </p:spPr>
        <p:txBody>
          <a:bodyPr lIns="396000" tIns="360000" rIns="396000" bIns="144000" anchor="ctr"/>
          <a:lstStyle>
            <a:lvl1pPr marL="13998" indent="-13998" algn="l" defTabSz="1007852" rtl="0" eaLnBrk="1" latinLnBrk="0" hangingPunct="1">
              <a:lnSpc>
                <a:spcPct val="100000"/>
              </a:lnSpc>
              <a:spcBef>
                <a:spcPts val="0"/>
              </a:spcBef>
              <a:buFont typeface="Arial" panose="020B0604020202020204" pitchFamily="34" charset="0"/>
              <a:buNone/>
              <a:tabLst/>
              <a:defRPr sz="2800" b="1" i="0" kern="1200">
                <a:solidFill>
                  <a:schemeClr val="tx1"/>
                </a:solidFill>
                <a:latin typeface="Arial Nova" panose="020B0504020202020204" pitchFamily="34" charset="0"/>
                <a:ea typeface="+mn-ea"/>
                <a:cs typeface="+mn-cs"/>
              </a:defRPr>
            </a:lvl1pPr>
            <a:lvl2pPr marL="755889" indent="-251963" algn="l" defTabSz="1007852"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815" indent="-251963" algn="l" defTabSz="1007852"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74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666"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592"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518"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444"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370" indent="-251963" algn="l" defTabSz="100785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ctr"/>
            <a:r>
              <a:rPr lang="en-GB" sz="1600" dirty="0"/>
              <a:t>Human / Consumers of the Planet</a:t>
            </a:r>
            <a:br>
              <a:rPr lang="en-GB" sz="1600" dirty="0"/>
            </a:br>
            <a:r>
              <a:rPr lang="en-GB" sz="1600" dirty="0"/>
              <a:t>Value flows</a:t>
            </a:r>
          </a:p>
          <a:p>
            <a:pPr marL="0" indent="0" algn="ctr"/>
            <a:r>
              <a:rPr lang="en-GB" sz="1600" dirty="0"/>
              <a:t>Value balance </a:t>
            </a:r>
          </a:p>
          <a:p>
            <a:pPr marL="0" indent="0" algn="ctr"/>
            <a:r>
              <a:rPr lang="en-GB" sz="1600" dirty="0"/>
              <a:t>Flourish together</a:t>
            </a:r>
            <a:br>
              <a:rPr lang="en-GB" sz="1600" dirty="0"/>
            </a:br>
            <a:r>
              <a:rPr lang="en-GB" sz="1600" dirty="0"/>
              <a:t>Multiple capitals</a:t>
            </a:r>
          </a:p>
          <a:p>
            <a:pPr marL="0" indent="0" algn="ctr"/>
            <a:r>
              <a:rPr lang="en-GB" sz="1600" dirty="0"/>
              <a:t>Emerging human needs</a:t>
            </a:r>
          </a:p>
          <a:p>
            <a:pPr marL="0" indent="0" algn="ctr"/>
            <a:r>
              <a:rPr lang="en-GB" sz="1600" dirty="0"/>
              <a:t>Fertile ground</a:t>
            </a:r>
          </a:p>
          <a:p>
            <a:pPr marL="0" indent="0" algn="ctr"/>
            <a:r>
              <a:rPr lang="en-GB" sz="1600" dirty="0"/>
              <a:t>Future resilient</a:t>
            </a:r>
          </a:p>
          <a:p>
            <a:pPr marL="0" indent="0" algn="ctr"/>
            <a:r>
              <a:rPr lang="en-GB" sz="1600" dirty="0"/>
              <a:t>Key value indicators </a:t>
            </a:r>
          </a:p>
          <a:p>
            <a:pPr marL="0" indent="0" algn="ctr"/>
            <a:endParaRPr lang="en-GB" sz="1800" dirty="0"/>
          </a:p>
        </p:txBody>
      </p:sp>
      <p:sp>
        <p:nvSpPr>
          <p:cNvPr id="5" name="TextBox 4">
            <a:extLst>
              <a:ext uri="{FF2B5EF4-FFF2-40B4-BE49-F238E27FC236}">
                <a16:creationId xmlns:a16="http://schemas.microsoft.com/office/drawing/2014/main" id="{F4123806-68EB-8313-1386-010B8A86B13B}"/>
              </a:ext>
            </a:extLst>
          </p:cNvPr>
          <p:cNvSpPr txBox="1"/>
          <p:nvPr/>
        </p:nvSpPr>
        <p:spPr>
          <a:xfrm>
            <a:off x="6729964" y="5206999"/>
            <a:ext cx="5049420" cy="1234961"/>
          </a:xfrm>
          <a:prstGeom prst="rect">
            <a:avLst/>
          </a:prstGeom>
          <a:noFill/>
        </p:spPr>
        <p:txBody>
          <a:bodyPr wrap="square" lIns="89991" rtlCol="0">
            <a:noAutofit/>
          </a:bodyPr>
          <a:lstStyle/>
          <a:p>
            <a:pPr defTabSz="1007682">
              <a:defRPr/>
            </a:pPr>
            <a:r>
              <a:rPr lang="en-GB" sz="3000" b="1" dirty="0">
                <a:ln w="12700">
                  <a:solidFill>
                    <a:srgbClr val="FFFFFF"/>
                  </a:solidFill>
                </a:ln>
                <a:noFill/>
                <a:latin typeface="Arial Nova" panose="020B0504020202020204" pitchFamily="34" charset="0"/>
              </a:rPr>
              <a:t>To</a:t>
            </a:r>
          </a:p>
        </p:txBody>
      </p:sp>
      <p:sp>
        <p:nvSpPr>
          <p:cNvPr id="6" name="Triangle 5">
            <a:extLst>
              <a:ext uri="{FF2B5EF4-FFF2-40B4-BE49-F238E27FC236}">
                <a16:creationId xmlns:a16="http://schemas.microsoft.com/office/drawing/2014/main" id="{729EC7E6-C7A0-F28B-BAC9-B030B653F63D}"/>
              </a:ext>
              <a:ext uri="{C183D7F6-B498-43B3-948B-1728B52AA6E4}">
                <adec:decorative xmlns:adec="http://schemas.microsoft.com/office/drawing/2017/decorative" val="1"/>
              </a:ext>
            </a:extLst>
          </p:cNvPr>
          <p:cNvSpPr/>
          <p:nvPr/>
        </p:nvSpPr>
        <p:spPr>
          <a:xfrm rot="5400000">
            <a:off x="6675497" y="4704007"/>
            <a:ext cx="544245" cy="4691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767">
              <a:defRPr/>
            </a:pPr>
            <a:endParaRPr lang="en-US" sz="2187">
              <a:solidFill>
                <a:srgbClr val="FFFFFF"/>
              </a:solidFill>
              <a:latin typeface="Arial" panose="020B0604020202020204"/>
            </a:endParaRPr>
          </a:p>
        </p:txBody>
      </p:sp>
      <p:sp>
        <p:nvSpPr>
          <p:cNvPr id="4" name="TextBox 3">
            <a:extLst>
              <a:ext uri="{FF2B5EF4-FFF2-40B4-BE49-F238E27FC236}">
                <a16:creationId xmlns:a16="http://schemas.microsoft.com/office/drawing/2014/main" id="{664E9A83-D625-D642-C637-53F2584AB40F}"/>
              </a:ext>
            </a:extLst>
          </p:cNvPr>
          <p:cNvSpPr txBox="1"/>
          <p:nvPr/>
        </p:nvSpPr>
        <p:spPr>
          <a:xfrm>
            <a:off x="33866" y="5206999"/>
            <a:ext cx="1548216" cy="1234961"/>
          </a:xfrm>
          <a:prstGeom prst="rect">
            <a:avLst/>
          </a:prstGeom>
          <a:noFill/>
        </p:spPr>
        <p:txBody>
          <a:bodyPr wrap="square" lIns="89991" rtlCol="0">
            <a:noAutofit/>
          </a:bodyPr>
          <a:lstStyle/>
          <a:p>
            <a:pPr defTabSz="1007682">
              <a:defRPr/>
            </a:pPr>
            <a:r>
              <a:rPr lang="en-GB" sz="3000" b="1" dirty="0">
                <a:ln w="12700">
                  <a:solidFill>
                    <a:srgbClr val="FFFFFF"/>
                  </a:solidFill>
                </a:ln>
                <a:noFill/>
                <a:latin typeface="Arial Nova" panose="020B0504020202020204" pitchFamily="34" charset="0"/>
              </a:rPr>
              <a:t>From</a:t>
            </a:r>
          </a:p>
        </p:txBody>
      </p:sp>
      <p:sp>
        <p:nvSpPr>
          <p:cNvPr id="10" name="Triangle 9">
            <a:extLst>
              <a:ext uri="{FF2B5EF4-FFF2-40B4-BE49-F238E27FC236}">
                <a16:creationId xmlns:a16="http://schemas.microsoft.com/office/drawing/2014/main" id="{88439103-C6ED-2791-C98E-7BFF3D289789}"/>
              </a:ext>
              <a:ext uri="{C183D7F6-B498-43B3-948B-1728B52AA6E4}">
                <adec:decorative xmlns:adec="http://schemas.microsoft.com/office/drawing/2017/decorative" val="1"/>
              </a:ext>
            </a:extLst>
          </p:cNvPr>
          <p:cNvSpPr/>
          <p:nvPr/>
        </p:nvSpPr>
        <p:spPr>
          <a:xfrm rot="5400000">
            <a:off x="-37536" y="4687075"/>
            <a:ext cx="544245" cy="4691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767">
              <a:defRPr/>
            </a:pPr>
            <a:endParaRPr lang="en-US" sz="2187">
              <a:solidFill>
                <a:srgbClr val="FFFFFF"/>
              </a:solidFill>
              <a:latin typeface="Arial" panose="020B0604020202020204"/>
            </a:endParaRPr>
          </a:p>
        </p:txBody>
      </p:sp>
    </p:spTree>
    <p:extLst>
      <p:ext uri="{BB962C8B-B14F-4D97-AF65-F5344CB8AC3E}">
        <p14:creationId xmlns:p14="http://schemas.microsoft.com/office/powerpoint/2010/main" val="148745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9" grpId="0" animBg="1"/>
    </p:bldLst>
  </p:timing>
</p:sld>
</file>

<file path=ppt/theme/theme1.xml><?xml version="1.0" encoding="utf-8"?>
<a:theme xmlns:a="http://schemas.openxmlformats.org/drawingml/2006/main" name="1. Main Deck (Yellow)">
  <a:themeElements>
    <a:clrScheme name="Custom 3">
      <a:dk1>
        <a:srgbClr val="000000"/>
      </a:dk1>
      <a:lt1>
        <a:srgbClr val="FFFFFF"/>
      </a:lt1>
      <a:dk2>
        <a:srgbClr val="EFEAE4"/>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aseline="0" dirty="0" smtClean="0">
            <a:latin typeface="Arial Nova" panose="020B0504020202020204" pitchFamily="34" charset="0"/>
          </a:defRPr>
        </a:defPPr>
      </a:lstStyle>
    </a:txDef>
  </a:objectDefaults>
  <a:extraClrSchemeLst/>
  <a:extLst>
    <a:ext uri="{05A4C25C-085E-4340-85A3-A5531E510DB2}">
      <thm15:themeFamily xmlns:thm15="http://schemas.microsoft.com/office/thememl/2012/main" name="SD Master Template_v0805" id="{DBCF77F0-97E9-8749-B91C-287FC6369A57}" vid="{88347694-9BC4-2E45-AD76-3DC08B140925}"/>
    </a:ext>
  </a:extLst>
</a:theme>
</file>

<file path=ppt/theme/theme10.xml><?xml version="1.0" encoding="utf-8"?>
<a:theme xmlns:a="http://schemas.openxmlformats.org/drawingml/2006/main" name="11. Simple + Flexible (Yellow)">
  <a:themeElements>
    <a:clrScheme name="SD">
      <a:dk1>
        <a:srgbClr val="000000"/>
      </a:dk1>
      <a:lt1>
        <a:srgbClr val="FFFFFF"/>
      </a:lt1>
      <a:dk2>
        <a:srgbClr val="EFECEA"/>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 Master Template_v0805" id="{DBCF77F0-97E9-8749-B91C-287FC6369A57}" vid="{B0D23592-BE44-314C-A3CA-A9A0A5466877}"/>
    </a:ext>
  </a:extLst>
</a:theme>
</file>

<file path=ppt/theme/theme11.xml><?xml version="1.0" encoding="utf-8"?>
<a:theme xmlns:a="http://schemas.openxmlformats.org/drawingml/2006/main" name="12. Simple + Flexible (Neutral)">
  <a:themeElements>
    <a:clrScheme name="SD">
      <a:dk1>
        <a:srgbClr val="000000"/>
      </a:dk1>
      <a:lt1>
        <a:srgbClr val="FFFFFF"/>
      </a:lt1>
      <a:dk2>
        <a:srgbClr val="EFECEA"/>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 Master Template_v0805" id="{DBCF77F0-97E9-8749-B91C-287FC6369A57}" vid="{491069F0-3654-BB43-BF42-BE3D443FD218}"/>
    </a:ext>
  </a:extLst>
</a:theme>
</file>

<file path=ppt/theme/theme12.xml><?xml version="1.0" encoding="utf-8"?>
<a:theme xmlns:a="http://schemas.openxmlformats.org/drawingml/2006/main" name="Close (IMG)">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 Master Template_v0805" id="{DBCF77F0-97E9-8749-B91C-287FC6369A57}" vid="{DFC35A15-FF7C-9F4C-BD6C-8BC34C13B916}"/>
    </a:ext>
  </a:extLst>
</a:theme>
</file>

<file path=ppt/theme/theme13.xml><?xml version="1.0" encoding="utf-8"?>
<a:theme xmlns:a="http://schemas.openxmlformats.org/drawingml/2006/main" name="Other / Extra">
  <a:themeElements>
    <a:clrScheme name="SD">
      <a:dk1>
        <a:srgbClr val="000000"/>
      </a:dk1>
      <a:lt1>
        <a:srgbClr val="FFFFFF"/>
      </a:lt1>
      <a:dk2>
        <a:srgbClr val="EFECEA"/>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 Master Template_v0805" id="{DBCF77F0-97E9-8749-B91C-287FC6369A57}" vid="{B0D23592-BE44-314C-A3CA-A9A0A5466877}"/>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Main Deck (Teal)">
  <a:themeElements>
    <a:clrScheme name="Custom 3">
      <a:dk1>
        <a:srgbClr val="000000"/>
      </a:dk1>
      <a:lt1>
        <a:srgbClr val="FFFFFF"/>
      </a:lt1>
      <a:dk2>
        <a:srgbClr val="EFEAE4"/>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aseline="0" dirty="0" smtClean="0">
            <a:latin typeface="Arial Nova" panose="020B0504020202020204" pitchFamily="34" charset="0"/>
          </a:defRPr>
        </a:defPPr>
      </a:lstStyle>
    </a:txDef>
  </a:objectDefaults>
  <a:extraClrSchemeLst/>
  <a:extLst>
    <a:ext uri="{05A4C25C-085E-4340-85A3-A5531E510DB2}">
      <thm15:themeFamily xmlns:thm15="http://schemas.microsoft.com/office/thememl/2012/main" name="SD Master Template_v0805" id="{DBCF77F0-97E9-8749-B91C-287FC6369A57}" vid="{2F33E143-286A-0447-82BF-3AFC8133E5DB}"/>
    </a:ext>
  </a:extLst>
</a:theme>
</file>

<file path=ppt/theme/theme3.xml><?xml version="1.0" encoding="utf-8"?>
<a:theme xmlns:a="http://schemas.openxmlformats.org/drawingml/2006/main" name="3. Main Deck (Blue)">
  <a:themeElements>
    <a:clrScheme name="Custom 3">
      <a:dk1>
        <a:srgbClr val="000000"/>
      </a:dk1>
      <a:lt1>
        <a:srgbClr val="FFFFFF"/>
      </a:lt1>
      <a:dk2>
        <a:srgbClr val="EFEAE4"/>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aseline="0" dirty="0" smtClean="0">
            <a:latin typeface="Arial Nova" panose="020B0504020202020204" pitchFamily="34" charset="0"/>
          </a:defRPr>
        </a:defPPr>
      </a:lstStyle>
    </a:txDef>
  </a:objectDefaults>
  <a:extraClrSchemeLst/>
  <a:extLst>
    <a:ext uri="{05A4C25C-085E-4340-85A3-A5531E510DB2}">
      <thm15:themeFamily xmlns:thm15="http://schemas.microsoft.com/office/thememl/2012/main" name="SD Master Template_v0805" id="{DBCF77F0-97E9-8749-B91C-287FC6369A57}" vid="{88347694-9BC4-2E45-AD76-3DC08B140925}"/>
    </a:ext>
  </a:extLst>
</a:theme>
</file>

<file path=ppt/theme/theme4.xml><?xml version="1.0" encoding="utf-8"?>
<a:theme xmlns:a="http://schemas.openxmlformats.org/drawingml/2006/main" name="4. Main Deck (Brown)">
  <a:themeElements>
    <a:clrScheme name="Custom 3">
      <a:dk1>
        <a:srgbClr val="000000"/>
      </a:dk1>
      <a:lt1>
        <a:srgbClr val="FFFFFF"/>
      </a:lt1>
      <a:dk2>
        <a:srgbClr val="EFEAE4"/>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aseline="0" dirty="0" smtClean="0">
            <a:latin typeface="Arial Nova" panose="020B0504020202020204" pitchFamily="34" charset="0"/>
          </a:defRPr>
        </a:defPPr>
      </a:lstStyle>
    </a:txDef>
  </a:objectDefaults>
  <a:extraClrSchemeLst/>
  <a:extLst>
    <a:ext uri="{05A4C25C-085E-4340-85A3-A5531E510DB2}">
      <thm15:themeFamily xmlns:thm15="http://schemas.microsoft.com/office/thememl/2012/main" name="SD Master Template_v0805" id="{DBCF77F0-97E9-8749-B91C-287FC6369A57}" vid="{88347694-9BC4-2E45-AD76-3DC08B140925}"/>
    </a:ext>
  </a:extLst>
</a:theme>
</file>

<file path=ppt/theme/theme5.xml><?xml version="1.0" encoding="utf-8"?>
<a:theme xmlns:a="http://schemas.openxmlformats.org/drawingml/2006/main" name="5. Main Deck (Teal)">
  <a:themeElements>
    <a:clrScheme name="Custom 3">
      <a:dk1>
        <a:srgbClr val="000000"/>
      </a:dk1>
      <a:lt1>
        <a:srgbClr val="FFFFFF"/>
      </a:lt1>
      <a:dk2>
        <a:srgbClr val="EFEAE4"/>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aseline="0" dirty="0" smtClean="0">
            <a:latin typeface="Arial Nova" panose="020B0504020202020204" pitchFamily="34" charset="0"/>
          </a:defRPr>
        </a:defPPr>
      </a:lstStyle>
    </a:txDef>
  </a:objectDefaults>
  <a:extraClrSchemeLst/>
  <a:extLst>
    <a:ext uri="{05A4C25C-085E-4340-85A3-A5531E510DB2}">
      <thm15:themeFamily xmlns:thm15="http://schemas.microsoft.com/office/thememl/2012/main" name="SD Master Template_v0805" id="{DBCF77F0-97E9-8749-B91C-287FC6369A57}" vid="{6CB3DB96-DAF3-1C45-807A-A49C5FD648DB}"/>
    </a:ext>
  </a:extLst>
</a:theme>
</file>

<file path=ppt/theme/theme6.xml><?xml version="1.0" encoding="utf-8"?>
<a:theme xmlns:a="http://schemas.openxmlformats.org/drawingml/2006/main" name="6. Codes / Trajectories (Neutral)">
  <a:themeElements>
    <a:clrScheme name="Custom 1">
      <a:dk1>
        <a:srgbClr val="000000"/>
      </a:dk1>
      <a:lt1>
        <a:srgbClr val="FFFFFF"/>
      </a:lt1>
      <a:dk2>
        <a:srgbClr val="EFECEA"/>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 Master Template_v0805" id="{DBCF77F0-97E9-8749-B91C-287FC6369A57}" vid="{3BBC43E4-D0DA-3E40-BBEC-CA85906A4E97}"/>
    </a:ext>
  </a:extLst>
</a:theme>
</file>

<file path=ppt/theme/theme7.xml><?xml version="1.0" encoding="utf-8"?>
<a:theme xmlns:a="http://schemas.openxmlformats.org/drawingml/2006/main" name="7. Map (Neutral)">
  <a:themeElements>
    <a:clrScheme name="Custom 1">
      <a:dk1>
        <a:srgbClr val="000000"/>
      </a:dk1>
      <a:lt1>
        <a:srgbClr val="FFFFFF"/>
      </a:lt1>
      <a:dk2>
        <a:srgbClr val="EFECEA"/>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 Master Template_v0805" id="{DBCF77F0-97E9-8749-B91C-287FC6369A57}" vid="{F153D7E0-A087-624F-A68A-43F52C3FADCA}"/>
    </a:ext>
  </a:extLst>
</a:theme>
</file>

<file path=ppt/theme/theme8.xml><?xml version="1.0" encoding="utf-8"?>
<a:theme xmlns:a="http://schemas.openxmlformats.org/drawingml/2006/main" name="8. Codes (various colours)">
  <a:themeElements>
    <a:clrScheme name="Custom 1">
      <a:dk1>
        <a:srgbClr val="000000"/>
      </a:dk1>
      <a:lt1>
        <a:srgbClr val="FFFFFF"/>
      </a:lt1>
      <a:dk2>
        <a:srgbClr val="EFECEA"/>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 Master Template_v0805" id="{DBCF77F0-97E9-8749-B91C-287FC6369A57}" vid="{C62CCB13-B8D3-2648-997E-6E191C78816D}"/>
    </a:ext>
  </a:extLst>
</a:theme>
</file>

<file path=ppt/theme/theme9.xml><?xml version="1.0" encoding="utf-8"?>
<a:theme xmlns:a="http://schemas.openxmlformats.org/drawingml/2006/main" name="10. Special layouts (Yellow + Neutral)">
  <a:themeElements>
    <a:clrScheme name="Custom 1">
      <a:dk1>
        <a:srgbClr val="000000"/>
      </a:dk1>
      <a:lt1>
        <a:srgbClr val="FFFFFF"/>
      </a:lt1>
      <a:dk2>
        <a:srgbClr val="EFECEA"/>
      </a:dk2>
      <a:lt2>
        <a:srgbClr val="FEC002"/>
      </a:lt2>
      <a:accent1>
        <a:srgbClr val="178883"/>
      </a:accent1>
      <a:accent2>
        <a:srgbClr val="C5E362"/>
      </a:accent2>
      <a:accent3>
        <a:srgbClr val="C22B49"/>
      </a:accent3>
      <a:accent4>
        <a:srgbClr val="FE4724"/>
      </a:accent4>
      <a:accent5>
        <a:srgbClr val="CA6B3C"/>
      </a:accent5>
      <a:accent6>
        <a:srgbClr val="2E55A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a:latin typeface="Arial Nova" panose="020B05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D Master Template_v0805" id="{DBCF77F0-97E9-8749-B91C-287FC6369A57}" vid="{B1D694BC-9A34-064E-AED9-D31C6799C521}"/>
    </a:ext>
  </a:extLst>
</a:theme>
</file>

<file path=docProps/app.xml><?xml version="1.0" encoding="utf-8"?>
<Properties xmlns="http://schemas.openxmlformats.org/officeDocument/2006/extended-properties" xmlns:vt="http://schemas.openxmlformats.org/officeDocument/2006/docPropsVTypes">
  <Template>Main Deck (Yellow)</Template>
  <TotalTime>123213</TotalTime>
  <Words>1304</Words>
  <Application>Microsoft Macintosh PowerPoint</Application>
  <PresentationFormat>Custom</PresentationFormat>
  <Paragraphs>339</Paragraphs>
  <Slides>10</Slides>
  <Notes>4</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10</vt:i4>
      </vt:variant>
    </vt:vector>
  </HeadingPairs>
  <TitlesOfParts>
    <vt:vector size="28" baseType="lpstr">
      <vt:lpstr>Arial</vt:lpstr>
      <vt:lpstr>Arial Nova</vt:lpstr>
      <vt:lpstr>Arial Nova Light</vt:lpstr>
      <vt:lpstr>Calibri</vt:lpstr>
      <vt:lpstr>Gotham Medium</vt:lpstr>
      <vt:lpstr>1. Main Deck (Yellow)</vt:lpstr>
      <vt:lpstr>2. Main Deck (Teal)</vt:lpstr>
      <vt:lpstr>3. Main Deck (Blue)</vt:lpstr>
      <vt:lpstr>4. Main Deck (Brown)</vt:lpstr>
      <vt:lpstr>5. Main Deck (Teal)</vt:lpstr>
      <vt:lpstr>6. Codes / Trajectories (Neutral)</vt:lpstr>
      <vt:lpstr>7. Map (Neutral)</vt:lpstr>
      <vt:lpstr>8. Codes (various colours)</vt:lpstr>
      <vt:lpstr>10. Special layouts (Yellow + Neutral)</vt:lpstr>
      <vt:lpstr>11. Simple + Flexible (Yellow)</vt:lpstr>
      <vt:lpstr>12. Simple + Flexible (Neutral)</vt:lpstr>
      <vt:lpstr>Close (IMG)</vt:lpstr>
      <vt:lpstr>Other / Extra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Utreras</dc:creator>
  <cp:lastModifiedBy>Jennifer Jennings</cp:lastModifiedBy>
  <cp:revision>246</cp:revision>
  <cp:lastPrinted>2022-12-09T20:57:06Z</cp:lastPrinted>
  <dcterms:created xsi:type="dcterms:W3CDTF">2021-07-12T15:50:41Z</dcterms:created>
  <dcterms:modified xsi:type="dcterms:W3CDTF">2022-12-09T21:35:58Z</dcterms:modified>
</cp:coreProperties>
</file>